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56" r:id="rId2"/>
    <p:sldId id="297" r:id="rId3"/>
    <p:sldId id="261" r:id="rId4"/>
    <p:sldId id="298" r:id="rId5"/>
    <p:sldId id="299" r:id="rId6"/>
    <p:sldId id="270" r:id="rId7"/>
    <p:sldId id="271" r:id="rId8"/>
    <p:sldId id="292" r:id="rId9"/>
    <p:sldId id="273" r:id="rId10"/>
    <p:sldId id="274" r:id="rId11"/>
    <p:sldId id="275" r:id="rId12"/>
    <p:sldId id="276" r:id="rId13"/>
    <p:sldId id="285" r:id="rId14"/>
    <p:sldId id="293" r:id="rId15"/>
    <p:sldId id="294" r:id="rId16"/>
    <p:sldId id="259" r:id="rId17"/>
    <p:sldId id="302" r:id="rId18"/>
    <p:sldId id="279" r:id="rId19"/>
    <p:sldId id="289" r:id="rId20"/>
    <p:sldId id="268" r:id="rId21"/>
    <p:sldId id="296" r:id="rId22"/>
    <p:sldId id="291" r:id="rId23"/>
    <p:sldId id="301" r:id="rId24"/>
    <p:sldId id="277" r:id="rId25"/>
    <p:sldId id="278" r:id="rId26"/>
    <p:sldId id="283" r:id="rId27"/>
    <p:sldId id="295" r:id="rId28"/>
  </p:sldIdLst>
  <p:sldSz cx="12192000" cy="6858000"/>
  <p:notesSz cx="6858000" cy="9144000"/>
  <p:defaultTextStyle>
    <a:defPPr>
      <a:defRPr lang="LID4096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6666"/>
    <a:srgbClr val="0F373B"/>
    <a:srgbClr val="A1C7D8"/>
    <a:srgbClr val="F8F6EA"/>
    <a:srgbClr val="5896C1"/>
    <a:srgbClr val="D8CEB8"/>
    <a:srgbClr val="A5A5A5"/>
    <a:srgbClr val="96B4E3"/>
    <a:srgbClr val="548235"/>
    <a:srgbClr val="F4B1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8799" autoAdjust="0"/>
  </p:normalViewPr>
  <p:slideViewPr>
    <p:cSldViewPr snapToGrid="0">
      <p:cViewPr>
        <p:scale>
          <a:sx n="44" d="100"/>
          <a:sy n="44" d="100"/>
        </p:scale>
        <p:origin x="1452" y="3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553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ior Sivan" userId="fe5d705246e43be4" providerId="LiveId" clId="{39B35CB2-ED5A-40E1-A028-F86670DA5FDD}"/>
    <pc:docChg chg="undo redo custSel addSld delSld modSld sldOrd">
      <pc:chgData name="Lior Sivan" userId="fe5d705246e43be4" providerId="LiveId" clId="{39B35CB2-ED5A-40E1-A028-F86670DA5FDD}" dt="2021-05-30T19:33:18.930" v="10439"/>
      <pc:docMkLst>
        <pc:docMk/>
      </pc:docMkLst>
      <pc:sldChg chg="modSp mod modNotesTx">
        <pc:chgData name="Lior Sivan" userId="fe5d705246e43be4" providerId="LiveId" clId="{39B35CB2-ED5A-40E1-A028-F86670DA5FDD}" dt="2021-05-24T16:33:29.540" v="8973" actId="1035"/>
        <pc:sldMkLst>
          <pc:docMk/>
          <pc:sldMk cId="3028677382" sldId="256"/>
        </pc:sldMkLst>
        <pc:spChg chg="mod">
          <ac:chgData name="Lior Sivan" userId="fe5d705246e43be4" providerId="LiveId" clId="{39B35CB2-ED5A-40E1-A028-F86670DA5FDD}" dt="2021-05-02T20:03:21.800" v="2365" actId="1037"/>
          <ac:spMkLst>
            <pc:docMk/>
            <pc:sldMk cId="3028677382" sldId="256"/>
            <ac:spMk id="4" creationId="{73F09FE7-8DF0-44C5-85AB-F3318A60623F}"/>
          </ac:spMkLst>
        </pc:spChg>
        <pc:spChg chg="mod">
          <ac:chgData name="Lior Sivan" userId="fe5d705246e43be4" providerId="LiveId" clId="{39B35CB2-ED5A-40E1-A028-F86670DA5FDD}" dt="2021-05-23T15:46:18.632" v="8880" actId="20577"/>
          <ac:spMkLst>
            <pc:docMk/>
            <pc:sldMk cId="3028677382" sldId="256"/>
            <ac:spMk id="13" creationId="{747C6FCA-509E-4B19-A1E6-7DB23B190D23}"/>
          </ac:spMkLst>
        </pc:spChg>
        <pc:spChg chg="mod">
          <ac:chgData name="Lior Sivan" userId="fe5d705246e43be4" providerId="LiveId" clId="{39B35CB2-ED5A-40E1-A028-F86670DA5FDD}" dt="2021-05-24T16:33:29.540" v="8973" actId="1035"/>
          <ac:spMkLst>
            <pc:docMk/>
            <pc:sldMk cId="3028677382" sldId="256"/>
            <ac:spMk id="17" creationId="{63A4EDAA-EBF5-4C6B-8306-63889C8CC4C5}"/>
          </ac:spMkLst>
        </pc:spChg>
      </pc:sldChg>
      <pc:sldChg chg="addSp delSp del mod modShow">
        <pc:chgData name="Lior Sivan" userId="fe5d705246e43be4" providerId="LiveId" clId="{39B35CB2-ED5A-40E1-A028-F86670DA5FDD}" dt="2021-05-25T09:25:01.461" v="9710" actId="47"/>
        <pc:sldMkLst>
          <pc:docMk/>
          <pc:sldMk cId="134496952" sldId="257"/>
        </pc:sldMkLst>
        <pc:picChg chg="add del">
          <ac:chgData name="Lior Sivan" userId="fe5d705246e43be4" providerId="LiveId" clId="{39B35CB2-ED5A-40E1-A028-F86670DA5FDD}" dt="2021-04-29T14:28:33.527" v="196" actId="22"/>
          <ac:picMkLst>
            <pc:docMk/>
            <pc:sldMk cId="134496952" sldId="257"/>
            <ac:picMk id="15" creationId="{0AA1B90B-51AC-4684-812C-9FE408324AE7}"/>
          </ac:picMkLst>
        </pc:picChg>
      </pc:sldChg>
      <pc:sldChg chg="modSp del mod modShow">
        <pc:chgData name="Lior Sivan" userId="fe5d705246e43be4" providerId="LiveId" clId="{39B35CB2-ED5A-40E1-A028-F86670DA5FDD}" dt="2021-05-25T09:25:02.855" v="9712" actId="47"/>
        <pc:sldMkLst>
          <pc:docMk/>
          <pc:sldMk cId="4217298903" sldId="258"/>
        </pc:sldMkLst>
        <pc:spChg chg="mod">
          <ac:chgData name="Lior Sivan" userId="fe5d705246e43be4" providerId="LiveId" clId="{39B35CB2-ED5A-40E1-A028-F86670DA5FDD}" dt="2021-05-07T15:05:07.606" v="2749" actId="1076"/>
          <ac:spMkLst>
            <pc:docMk/>
            <pc:sldMk cId="4217298903" sldId="258"/>
            <ac:spMk id="14" creationId="{202075D9-BA2E-482E-B2F1-70D58705C706}"/>
          </ac:spMkLst>
        </pc:spChg>
        <pc:spChg chg="mod">
          <ac:chgData name="Lior Sivan" userId="fe5d705246e43be4" providerId="LiveId" clId="{39B35CB2-ED5A-40E1-A028-F86670DA5FDD}" dt="2021-05-07T15:05:14.095" v="2750" actId="1076"/>
          <ac:spMkLst>
            <pc:docMk/>
            <pc:sldMk cId="4217298903" sldId="258"/>
            <ac:spMk id="15" creationId="{0E54D928-FCED-456C-B964-1C94E0A410D5}"/>
          </ac:spMkLst>
        </pc:spChg>
        <pc:spChg chg="mod">
          <ac:chgData name="Lior Sivan" userId="fe5d705246e43be4" providerId="LiveId" clId="{39B35CB2-ED5A-40E1-A028-F86670DA5FDD}" dt="2021-05-02T19:35:45.870" v="1916" actId="20577"/>
          <ac:spMkLst>
            <pc:docMk/>
            <pc:sldMk cId="4217298903" sldId="258"/>
            <ac:spMk id="16" creationId="{1C7733A6-0B38-48D8-9797-0C430C0E9998}"/>
          </ac:spMkLst>
        </pc:spChg>
        <pc:spChg chg="mod">
          <ac:chgData name="Lior Sivan" userId="fe5d705246e43be4" providerId="LiveId" clId="{39B35CB2-ED5A-40E1-A028-F86670DA5FDD}" dt="2021-05-02T19:35:49.159" v="1918" actId="20577"/>
          <ac:spMkLst>
            <pc:docMk/>
            <pc:sldMk cId="4217298903" sldId="258"/>
            <ac:spMk id="19" creationId="{33FE6038-BF10-4EA5-94D7-7386CFF00FD3}"/>
          </ac:spMkLst>
        </pc:spChg>
        <pc:spChg chg="mod">
          <ac:chgData name="Lior Sivan" userId="fe5d705246e43be4" providerId="LiveId" clId="{39B35CB2-ED5A-40E1-A028-F86670DA5FDD}" dt="2021-05-02T19:35:23.236" v="1912" actId="20577"/>
          <ac:spMkLst>
            <pc:docMk/>
            <pc:sldMk cId="4217298903" sldId="258"/>
            <ac:spMk id="21" creationId="{4043B5FF-AAEF-4277-8C1A-EE3E7468F0C2}"/>
          </ac:spMkLst>
        </pc:spChg>
      </pc:sldChg>
      <pc:sldChg chg="addSp delSp modSp mod modNotesTx">
        <pc:chgData name="Lior Sivan" userId="fe5d705246e43be4" providerId="LiveId" clId="{39B35CB2-ED5A-40E1-A028-F86670DA5FDD}" dt="2021-05-27T09:06:47.847" v="10219" actId="20577"/>
        <pc:sldMkLst>
          <pc:docMk/>
          <pc:sldMk cId="1932719979" sldId="259"/>
        </pc:sldMkLst>
        <pc:spChg chg="add del mod">
          <ac:chgData name="Lior Sivan" userId="fe5d705246e43be4" providerId="LiveId" clId="{39B35CB2-ED5A-40E1-A028-F86670DA5FDD}" dt="2021-05-25T09:24:05.450" v="9709" actId="478"/>
          <ac:spMkLst>
            <pc:docMk/>
            <pc:sldMk cId="1932719979" sldId="259"/>
            <ac:spMk id="3" creationId="{CEF7E33B-0856-4F38-84E1-900D56AACDA1}"/>
          </ac:spMkLst>
        </pc:spChg>
        <pc:spChg chg="del mod">
          <ac:chgData name="Lior Sivan" userId="fe5d705246e43be4" providerId="LiveId" clId="{39B35CB2-ED5A-40E1-A028-F86670DA5FDD}" dt="2021-05-24T16:43:59.235" v="9053" actId="478"/>
          <ac:spMkLst>
            <pc:docMk/>
            <pc:sldMk cId="1932719979" sldId="259"/>
            <ac:spMk id="4" creationId="{5E6B6593-7CD2-4508-9F67-0D23997EB37F}"/>
          </ac:spMkLst>
        </pc:spChg>
        <pc:spChg chg="mod">
          <ac:chgData name="Lior Sivan" userId="fe5d705246e43be4" providerId="LiveId" clId="{39B35CB2-ED5A-40E1-A028-F86670DA5FDD}" dt="2021-05-27T09:06:47.847" v="10219" actId="20577"/>
          <ac:spMkLst>
            <pc:docMk/>
            <pc:sldMk cId="1932719979" sldId="259"/>
            <ac:spMk id="5" creationId="{D6F3F28E-2BCD-4F6C-B5BD-03BB6F29DC1A}"/>
          </ac:spMkLst>
        </pc:spChg>
        <pc:spChg chg="del mod">
          <ac:chgData name="Lior Sivan" userId="fe5d705246e43be4" providerId="LiveId" clId="{39B35CB2-ED5A-40E1-A028-F86670DA5FDD}" dt="2021-05-25T09:24:03.245" v="9707" actId="478"/>
          <ac:spMkLst>
            <pc:docMk/>
            <pc:sldMk cId="1932719979" sldId="259"/>
            <ac:spMk id="6" creationId="{ACA1552C-FC22-485F-B228-DFEAD5A2B1DF}"/>
          </ac:spMkLst>
        </pc:spChg>
        <pc:spChg chg="add mod">
          <ac:chgData name="Lior Sivan" userId="fe5d705246e43be4" providerId="LiveId" clId="{39B35CB2-ED5A-40E1-A028-F86670DA5FDD}" dt="2021-05-25T09:27:00.959" v="9741" actId="1036"/>
          <ac:spMkLst>
            <pc:docMk/>
            <pc:sldMk cId="1932719979" sldId="259"/>
            <ac:spMk id="7" creationId="{1737E76B-31AF-4D94-B29A-85944592D66A}"/>
          </ac:spMkLst>
        </pc:spChg>
        <pc:spChg chg="add mod">
          <ac:chgData name="Lior Sivan" userId="fe5d705246e43be4" providerId="LiveId" clId="{39B35CB2-ED5A-40E1-A028-F86670DA5FDD}" dt="2021-05-07T15:07:42.528" v="2786" actId="571"/>
          <ac:spMkLst>
            <pc:docMk/>
            <pc:sldMk cId="1932719979" sldId="259"/>
            <ac:spMk id="7" creationId="{F06E274C-C75A-4D0B-9DB4-7BA02E5C35D1}"/>
          </ac:spMkLst>
        </pc:spChg>
        <pc:spChg chg="add del mod">
          <ac:chgData name="Lior Sivan" userId="fe5d705246e43be4" providerId="LiveId" clId="{39B35CB2-ED5A-40E1-A028-F86670DA5FDD}" dt="2021-05-07T15:07:58.196" v="2794" actId="478"/>
          <ac:spMkLst>
            <pc:docMk/>
            <pc:sldMk cId="1932719979" sldId="259"/>
            <ac:spMk id="8" creationId="{081C7224-4D88-4266-B3F6-ED1D1D13204A}"/>
          </ac:spMkLst>
        </pc:spChg>
        <pc:spChg chg="add mod">
          <ac:chgData name="Lior Sivan" userId="fe5d705246e43be4" providerId="LiveId" clId="{39B35CB2-ED5A-40E1-A028-F86670DA5FDD}" dt="2021-05-25T09:27:00.959" v="9741" actId="1036"/>
          <ac:spMkLst>
            <pc:docMk/>
            <pc:sldMk cId="1932719979" sldId="259"/>
            <ac:spMk id="8" creationId="{F75F7904-5FC1-4A00-B5FC-17EB94C1D75A}"/>
          </ac:spMkLst>
        </pc:spChg>
        <pc:spChg chg="del">
          <ac:chgData name="Lior Sivan" userId="fe5d705246e43be4" providerId="LiveId" clId="{39B35CB2-ED5A-40E1-A028-F86670DA5FDD}" dt="2021-05-24T16:43:59.235" v="9053" actId="478"/>
          <ac:spMkLst>
            <pc:docMk/>
            <pc:sldMk cId="1932719979" sldId="259"/>
            <ac:spMk id="10" creationId="{09C8DB4D-C145-4BCE-95AA-F31549CCB916}"/>
          </ac:spMkLst>
        </pc:spChg>
        <pc:picChg chg="add del">
          <ac:chgData name="Lior Sivan" userId="fe5d705246e43be4" providerId="LiveId" clId="{39B35CB2-ED5A-40E1-A028-F86670DA5FDD}" dt="2021-05-24T16:53:01.348" v="9112" actId="22"/>
          <ac:picMkLst>
            <pc:docMk/>
            <pc:sldMk cId="1932719979" sldId="259"/>
            <ac:picMk id="3" creationId="{DB9B3409-1F1A-43E8-BDA2-0E8B79C47017}"/>
          </ac:picMkLst>
        </pc:picChg>
      </pc:sldChg>
      <pc:sldChg chg="addSp delSp modSp del mod ord modAnim modShow modNotesTx">
        <pc:chgData name="Lior Sivan" userId="fe5d705246e43be4" providerId="LiveId" clId="{39B35CB2-ED5A-40E1-A028-F86670DA5FDD}" dt="2021-05-25T09:25:03.851" v="9713" actId="47"/>
        <pc:sldMkLst>
          <pc:docMk/>
          <pc:sldMk cId="4133763628" sldId="260"/>
        </pc:sldMkLst>
        <pc:spChg chg="add mod">
          <ac:chgData name="Lior Sivan" userId="fe5d705246e43be4" providerId="LiveId" clId="{39B35CB2-ED5A-40E1-A028-F86670DA5FDD}" dt="2021-05-16T11:07:44.266" v="6372" actId="20577"/>
          <ac:spMkLst>
            <pc:docMk/>
            <pc:sldMk cId="4133763628" sldId="260"/>
            <ac:spMk id="10" creationId="{E836F4AB-0B26-411D-9739-F8321F6E8260}"/>
          </ac:spMkLst>
        </pc:spChg>
        <pc:spChg chg="mod">
          <ac:chgData name="Lior Sivan" userId="fe5d705246e43be4" providerId="LiveId" clId="{39B35CB2-ED5A-40E1-A028-F86670DA5FDD}" dt="2021-05-19T05:01:38.841" v="6388" actId="1076"/>
          <ac:spMkLst>
            <pc:docMk/>
            <pc:sldMk cId="4133763628" sldId="260"/>
            <ac:spMk id="25" creationId="{38D74A11-EA9A-47CB-92F3-BFB722054350}"/>
          </ac:spMkLst>
        </pc:spChg>
        <pc:spChg chg="mod">
          <ac:chgData name="Lior Sivan" userId="fe5d705246e43be4" providerId="LiveId" clId="{39B35CB2-ED5A-40E1-A028-F86670DA5FDD}" dt="2021-05-16T11:07:18.267" v="6355" actId="113"/>
          <ac:spMkLst>
            <pc:docMk/>
            <pc:sldMk cId="4133763628" sldId="260"/>
            <ac:spMk id="29" creationId="{276DCA4D-A42F-4EDC-9694-8513877B258E}"/>
          </ac:spMkLst>
        </pc:spChg>
        <pc:spChg chg="mod">
          <ac:chgData name="Lior Sivan" userId="fe5d705246e43be4" providerId="LiveId" clId="{39B35CB2-ED5A-40E1-A028-F86670DA5FDD}" dt="2021-05-16T11:07:22.602" v="6358" actId="113"/>
          <ac:spMkLst>
            <pc:docMk/>
            <pc:sldMk cId="4133763628" sldId="260"/>
            <ac:spMk id="31" creationId="{39026763-F4CF-47D3-95A2-5E903055C8BF}"/>
          </ac:spMkLst>
        </pc:spChg>
        <pc:grpChg chg="add mod">
          <ac:chgData name="Lior Sivan" userId="fe5d705246e43be4" providerId="LiveId" clId="{39B35CB2-ED5A-40E1-A028-F86670DA5FDD}" dt="2021-05-08T17:33:15.739" v="3213" actId="164"/>
          <ac:grpSpMkLst>
            <pc:docMk/>
            <pc:sldMk cId="4133763628" sldId="260"/>
            <ac:grpSpMk id="2" creationId="{1230F34F-1DBC-4E3E-BB5A-9208B765BF7A}"/>
          </ac:grpSpMkLst>
        </pc:grpChg>
        <pc:grpChg chg="add mod">
          <ac:chgData name="Lior Sivan" userId="fe5d705246e43be4" providerId="LiveId" clId="{39B35CB2-ED5A-40E1-A028-F86670DA5FDD}" dt="2021-05-08T17:33:20.434" v="3214" actId="164"/>
          <ac:grpSpMkLst>
            <pc:docMk/>
            <pc:sldMk cId="4133763628" sldId="260"/>
            <ac:grpSpMk id="3" creationId="{ADC23197-E89F-4B30-B56E-CE9E22D5E8E8}"/>
          </ac:grpSpMkLst>
        </pc:grpChg>
        <pc:grpChg chg="add mod">
          <ac:chgData name="Lior Sivan" userId="fe5d705246e43be4" providerId="LiveId" clId="{39B35CB2-ED5A-40E1-A028-F86670DA5FDD}" dt="2021-05-08T17:33:23.340" v="3215" actId="164"/>
          <ac:grpSpMkLst>
            <pc:docMk/>
            <pc:sldMk cId="4133763628" sldId="260"/>
            <ac:grpSpMk id="4" creationId="{740A5183-AA99-4E88-9F25-22B6F4F3F15F}"/>
          </ac:grpSpMkLst>
        </pc:grpChg>
        <pc:picChg chg="mod">
          <ac:chgData name="Lior Sivan" userId="fe5d705246e43be4" providerId="LiveId" clId="{39B35CB2-ED5A-40E1-A028-F86670DA5FDD}" dt="2021-05-08T17:33:15.739" v="3213" actId="164"/>
          <ac:picMkLst>
            <pc:docMk/>
            <pc:sldMk cId="4133763628" sldId="260"/>
            <ac:picMk id="27" creationId="{26914024-363C-4BD2-B945-86A6CDDBC258}"/>
          </ac:picMkLst>
        </pc:picChg>
        <pc:picChg chg="mod">
          <ac:chgData name="Lior Sivan" userId="fe5d705246e43be4" providerId="LiveId" clId="{39B35CB2-ED5A-40E1-A028-F86670DA5FDD}" dt="2021-05-08T17:33:57.001" v="3221" actId="1076"/>
          <ac:picMkLst>
            <pc:docMk/>
            <pc:sldMk cId="4133763628" sldId="260"/>
            <ac:picMk id="30" creationId="{02ED03D7-34ED-416D-96E7-76A6AD39F732}"/>
          </ac:picMkLst>
        </pc:picChg>
        <pc:picChg chg="add del mod">
          <ac:chgData name="Lior Sivan" userId="fe5d705246e43be4" providerId="LiveId" clId="{39B35CB2-ED5A-40E1-A028-F86670DA5FDD}" dt="2021-05-08T17:31:28.385" v="3197" actId="478"/>
          <ac:picMkLst>
            <pc:docMk/>
            <pc:sldMk cId="4133763628" sldId="260"/>
            <ac:picMk id="1026" creationId="{41CB160F-1D87-4F5C-927F-929DCD303C59}"/>
          </ac:picMkLst>
        </pc:picChg>
        <pc:picChg chg="add mod">
          <ac:chgData name="Lior Sivan" userId="fe5d705246e43be4" providerId="LiveId" clId="{39B35CB2-ED5A-40E1-A028-F86670DA5FDD}" dt="2021-05-08T17:33:23.340" v="3215" actId="164"/>
          <ac:picMkLst>
            <pc:docMk/>
            <pc:sldMk cId="4133763628" sldId="260"/>
            <ac:picMk id="1028" creationId="{18498AB1-A1C9-44FC-8F3A-FBE28531A21B}"/>
          </ac:picMkLst>
        </pc:picChg>
      </pc:sldChg>
      <pc:sldChg chg="addSp delSp modSp add del mod ord">
        <pc:chgData name="Lior Sivan" userId="fe5d705246e43be4" providerId="LiveId" clId="{39B35CB2-ED5A-40E1-A028-F86670DA5FDD}" dt="2021-05-25T09:26:31.746" v="9723" actId="1076"/>
        <pc:sldMkLst>
          <pc:docMk/>
          <pc:sldMk cId="1264299358" sldId="261"/>
        </pc:sldMkLst>
        <pc:spChg chg="add del mod">
          <ac:chgData name="Lior Sivan" userId="fe5d705246e43be4" providerId="LiveId" clId="{39B35CB2-ED5A-40E1-A028-F86670DA5FDD}" dt="2021-05-02T20:15:47.229" v="2589" actId="478"/>
          <ac:spMkLst>
            <pc:docMk/>
            <pc:sldMk cId="1264299358" sldId="261"/>
            <ac:spMk id="3" creationId="{18DB0F4D-01F3-434C-931C-903342BFBA71}"/>
          </ac:spMkLst>
        </pc:spChg>
        <pc:spChg chg="mod">
          <ac:chgData name="Lior Sivan" userId="fe5d705246e43be4" providerId="LiveId" clId="{39B35CB2-ED5A-40E1-A028-F86670DA5FDD}" dt="2021-05-25T09:26:31.746" v="9723" actId="1076"/>
          <ac:spMkLst>
            <pc:docMk/>
            <pc:sldMk cId="1264299358" sldId="261"/>
            <ac:spMk id="4" creationId="{5E6B6593-7CD2-4508-9F67-0D23997EB37F}"/>
          </ac:spMkLst>
        </pc:spChg>
        <pc:spChg chg="mod">
          <ac:chgData name="Lior Sivan" userId="fe5d705246e43be4" providerId="LiveId" clId="{39B35CB2-ED5A-40E1-A028-F86670DA5FDD}" dt="2021-05-07T15:06:53.464" v="2775"/>
          <ac:spMkLst>
            <pc:docMk/>
            <pc:sldMk cId="1264299358" sldId="261"/>
            <ac:spMk id="5" creationId="{D6F3F28E-2BCD-4F6C-B5BD-03BB6F29DC1A}"/>
          </ac:spMkLst>
        </pc:spChg>
        <pc:spChg chg="del mod">
          <ac:chgData name="Lior Sivan" userId="fe5d705246e43be4" providerId="LiveId" clId="{39B35CB2-ED5A-40E1-A028-F86670DA5FDD}" dt="2021-05-02T20:15:41.058" v="2585" actId="478"/>
          <ac:spMkLst>
            <pc:docMk/>
            <pc:sldMk cId="1264299358" sldId="261"/>
            <ac:spMk id="6" creationId="{ACA1552C-FC22-485F-B228-DFEAD5A2B1DF}"/>
          </ac:spMkLst>
        </pc:spChg>
        <pc:picChg chg="add del mod">
          <ac:chgData name="Lior Sivan" userId="fe5d705246e43be4" providerId="LiveId" clId="{39B35CB2-ED5A-40E1-A028-F86670DA5FDD}" dt="2021-05-19T05:01:05.787" v="6387" actId="478"/>
          <ac:picMkLst>
            <pc:docMk/>
            <pc:sldMk cId="1264299358" sldId="261"/>
            <ac:picMk id="7" creationId="{3437FD4E-0C7A-44D4-841A-448FB42902F2}"/>
          </ac:picMkLst>
        </pc:picChg>
        <pc:picChg chg="add mod">
          <ac:chgData name="Lior Sivan" userId="fe5d705246e43be4" providerId="LiveId" clId="{39B35CB2-ED5A-40E1-A028-F86670DA5FDD}" dt="2021-05-19T05:01:04.269" v="6386" actId="14100"/>
          <ac:picMkLst>
            <pc:docMk/>
            <pc:sldMk cId="1264299358" sldId="261"/>
            <ac:picMk id="1026" creationId="{84667970-EACE-4976-96D7-F1B116AC78C5}"/>
          </ac:picMkLst>
        </pc:picChg>
        <pc:picChg chg="add del">
          <ac:chgData name="Lior Sivan" userId="fe5d705246e43be4" providerId="LiveId" clId="{39B35CB2-ED5A-40E1-A028-F86670DA5FDD}" dt="2021-05-02T20:15:43.809" v="2587"/>
          <ac:picMkLst>
            <pc:docMk/>
            <pc:sldMk cId="1264299358" sldId="261"/>
            <ac:picMk id="13314" creationId="{E0D094AA-EA0D-469B-99A0-1A8AC72D4643}"/>
          </ac:picMkLst>
        </pc:picChg>
      </pc:sldChg>
      <pc:sldChg chg="addSp modSp del mod ord modAnim modNotesTx">
        <pc:chgData name="Lior Sivan" userId="fe5d705246e43be4" providerId="LiveId" clId="{39B35CB2-ED5A-40E1-A028-F86670DA5FDD}" dt="2021-05-25T09:25:05.185" v="9714" actId="47"/>
        <pc:sldMkLst>
          <pc:docMk/>
          <pc:sldMk cId="94657492" sldId="262"/>
        </pc:sldMkLst>
        <pc:spChg chg="add mod">
          <ac:chgData name="Lior Sivan" userId="fe5d705246e43be4" providerId="LiveId" clId="{39B35CB2-ED5A-40E1-A028-F86670DA5FDD}" dt="2021-05-16T09:37:47.966" v="6045" actId="207"/>
          <ac:spMkLst>
            <pc:docMk/>
            <pc:sldMk cId="94657492" sldId="262"/>
            <ac:spMk id="7" creationId="{DA4C0010-8F8B-47F7-89AF-2CAC934FA868}"/>
          </ac:spMkLst>
        </pc:spChg>
      </pc:sldChg>
      <pc:sldChg chg="addSp delSp modSp add del mod ord delAnim modAnim modShow modNotesTx">
        <pc:chgData name="Lior Sivan" userId="fe5d705246e43be4" providerId="LiveId" clId="{39B35CB2-ED5A-40E1-A028-F86670DA5FDD}" dt="2021-05-25T09:25:06.809" v="9715" actId="47"/>
        <pc:sldMkLst>
          <pc:docMk/>
          <pc:sldMk cId="1196726426" sldId="263"/>
        </pc:sldMkLst>
        <pc:spChg chg="add del">
          <ac:chgData name="Lior Sivan" userId="fe5d705246e43be4" providerId="LiveId" clId="{39B35CB2-ED5A-40E1-A028-F86670DA5FDD}" dt="2021-05-20T07:56:07.432" v="7070"/>
          <ac:spMkLst>
            <pc:docMk/>
            <pc:sldMk cId="1196726426" sldId="263"/>
            <ac:spMk id="2" creationId="{3E836C57-5ADD-4F09-8A4C-A45C93128E7B}"/>
          </ac:spMkLst>
        </pc:spChg>
        <pc:spChg chg="add mod">
          <ac:chgData name="Lior Sivan" userId="fe5d705246e43be4" providerId="LiveId" clId="{39B35CB2-ED5A-40E1-A028-F86670DA5FDD}" dt="2021-05-20T07:56:11.730" v="7072" actId="21"/>
          <ac:spMkLst>
            <pc:docMk/>
            <pc:sldMk cId="1196726426" sldId="263"/>
            <ac:spMk id="3" creationId="{4C2DFF7C-7805-43DB-B72D-8A1A5CA8A3DA}"/>
          </ac:spMkLst>
        </pc:spChg>
        <pc:spChg chg="add mod topLvl">
          <ac:chgData name="Lior Sivan" userId="fe5d705246e43be4" providerId="LiveId" clId="{39B35CB2-ED5A-40E1-A028-F86670DA5FDD}" dt="2021-05-23T12:01:34.931" v="8595" actId="1076"/>
          <ac:spMkLst>
            <pc:docMk/>
            <pc:sldMk cId="1196726426" sldId="263"/>
            <ac:spMk id="4" creationId="{E602A7F1-E8CD-4301-AB44-00E579EACF36}"/>
          </ac:spMkLst>
        </pc:spChg>
        <pc:spChg chg="add mod">
          <ac:chgData name="Lior Sivan" userId="fe5d705246e43be4" providerId="LiveId" clId="{39B35CB2-ED5A-40E1-A028-F86670DA5FDD}" dt="2021-05-23T12:01:34.931" v="8595" actId="1076"/>
          <ac:spMkLst>
            <pc:docMk/>
            <pc:sldMk cId="1196726426" sldId="263"/>
            <ac:spMk id="7" creationId="{FE7A710B-7282-40BD-B00C-4DE147C276B1}"/>
          </ac:spMkLst>
        </pc:spChg>
        <pc:spChg chg="add del mod">
          <ac:chgData name="Lior Sivan" userId="fe5d705246e43be4" providerId="LiveId" clId="{39B35CB2-ED5A-40E1-A028-F86670DA5FDD}" dt="2021-05-20T08:07:32.202" v="7208" actId="478"/>
          <ac:spMkLst>
            <pc:docMk/>
            <pc:sldMk cId="1196726426" sldId="263"/>
            <ac:spMk id="10" creationId="{0869B5B4-3894-462C-B706-5862B83C3761}"/>
          </ac:spMkLst>
        </pc:spChg>
        <pc:spChg chg="add del">
          <ac:chgData name="Lior Sivan" userId="fe5d705246e43be4" providerId="LiveId" clId="{39B35CB2-ED5A-40E1-A028-F86670DA5FDD}" dt="2021-04-29T14:13:04.180" v="9" actId="22"/>
          <ac:spMkLst>
            <pc:docMk/>
            <pc:sldMk cId="1196726426" sldId="263"/>
            <ac:spMk id="12" creationId="{7DF58852-3B3D-4D61-880B-5015F3FFE32E}"/>
          </ac:spMkLst>
        </pc:spChg>
        <pc:spChg chg="add del mod topLvl">
          <ac:chgData name="Lior Sivan" userId="fe5d705246e43be4" providerId="LiveId" clId="{39B35CB2-ED5A-40E1-A028-F86670DA5FDD}" dt="2021-05-20T08:05:07.536" v="7176" actId="478"/>
          <ac:spMkLst>
            <pc:docMk/>
            <pc:sldMk cId="1196726426" sldId="263"/>
            <ac:spMk id="12" creationId="{9E7719EF-2CDC-47F9-94C9-E6EDEDE0963D}"/>
          </ac:spMkLst>
        </pc:spChg>
        <pc:spChg chg="add del">
          <ac:chgData name="Lior Sivan" userId="fe5d705246e43be4" providerId="LiveId" clId="{39B35CB2-ED5A-40E1-A028-F86670DA5FDD}" dt="2021-04-29T14:13:07.007" v="11" actId="22"/>
          <ac:spMkLst>
            <pc:docMk/>
            <pc:sldMk cId="1196726426" sldId="263"/>
            <ac:spMk id="13" creationId="{79D36FA1-121E-453B-92B5-2ED72DFE7587}"/>
          </ac:spMkLst>
        </pc:spChg>
        <pc:spChg chg="add del mod">
          <ac:chgData name="Lior Sivan" userId="fe5d705246e43be4" providerId="LiveId" clId="{39B35CB2-ED5A-40E1-A028-F86670DA5FDD}" dt="2021-04-29T14:17:41.503" v="57" actId="478"/>
          <ac:spMkLst>
            <pc:docMk/>
            <pc:sldMk cId="1196726426" sldId="263"/>
            <ac:spMk id="14" creationId="{701ABA5B-2A46-4068-9408-C2A18B2E1208}"/>
          </ac:spMkLst>
        </pc:spChg>
        <pc:spChg chg="add del mod">
          <ac:chgData name="Lior Sivan" userId="fe5d705246e43be4" providerId="LiveId" clId="{39B35CB2-ED5A-40E1-A028-F86670DA5FDD}" dt="2021-04-29T14:13:23.172" v="17" actId="478"/>
          <ac:spMkLst>
            <pc:docMk/>
            <pc:sldMk cId="1196726426" sldId="263"/>
            <ac:spMk id="15" creationId="{B4C80AC2-BD46-4DCE-8AFF-F3BDA7A1F407}"/>
          </ac:spMkLst>
        </pc:spChg>
        <pc:spChg chg="add del mod">
          <ac:chgData name="Lior Sivan" userId="fe5d705246e43be4" providerId="LiveId" clId="{39B35CB2-ED5A-40E1-A028-F86670DA5FDD}" dt="2021-05-20T12:19:43.444" v="8384" actId="478"/>
          <ac:spMkLst>
            <pc:docMk/>
            <pc:sldMk cId="1196726426" sldId="263"/>
            <ac:spMk id="17" creationId="{D3DA71C2-7791-4EF0-9B5A-6BE886F25FAB}"/>
          </ac:spMkLst>
        </pc:spChg>
        <pc:spChg chg="add mod">
          <ac:chgData name="Lior Sivan" userId="fe5d705246e43be4" providerId="LiveId" clId="{39B35CB2-ED5A-40E1-A028-F86670DA5FDD}" dt="2021-05-23T12:01:44.875" v="8597" actId="1076"/>
          <ac:spMkLst>
            <pc:docMk/>
            <pc:sldMk cId="1196726426" sldId="263"/>
            <ac:spMk id="18" creationId="{3EA46978-44CB-46B6-AE4E-00689ED44CF5}"/>
          </ac:spMkLst>
        </pc:spChg>
        <pc:spChg chg="mod">
          <ac:chgData name="Lior Sivan" userId="fe5d705246e43be4" providerId="LiveId" clId="{39B35CB2-ED5A-40E1-A028-F86670DA5FDD}" dt="2021-05-23T12:01:34.931" v="8595" actId="1076"/>
          <ac:spMkLst>
            <pc:docMk/>
            <pc:sldMk cId="1196726426" sldId="263"/>
            <ac:spMk id="19" creationId="{D6E56091-C81F-4CBF-A4CA-300E26216538}"/>
          </ac:spMkLst>
        </pc:spChg>
        <pc:spChg chg="mod">
          <ac:chgData name="Lior Sivan" userId="fe5d705246e43be4" providerId="LiveId" clId="{39B35CB2-ED5A-40E1-A028-F86670DA5FDD}" dt="2021-05-23T12:01:34.931" v="8595" actId="1076"/>
          <ac:spMkLst>
            <pc:docMk/>
            <pc:sldMk cId="1196726426" sldId="263"/>
            <ac:spMk id="20" creationId="{42E4D09B-C88E-42CE-A98C-CB4ECF0F8C5F}"/>
          </ac:spMkLst>
        </pc:spChg>
        <pc:spChg chg="add del">
          <ac:chgData name="Lior Sivan" userId="fe5d705246e43be4" providerId="LiveId" clId="{39B35CB2-ED5A-40E1-A028-F86670DA5FDD}" dt="2021-04-29T14:18:44.120" v="59" actId="22"/>
          <ac:spMkLst>
            <pc:docMk/>
            <pc:sldMk cId="1196726426" sldId="263"/>
            <ac:spMk id="20" creationId="{805830C3-203E-4594-A8F2-65D4E6716122}"/>
          </ac:spMkLst>
        </pc:spChg>
        <pc:spChg chg="add mod">
          <ac:chgData name="Lior Sivan" userId="fe5d705246e43be4" providerId="LiveId" clId="{39B35CB2-ED5A-40E1-A028-F86670DA5FDD}" dt="2021-05-23T12:01:34.931" v="8595" actId="1076"/>
          <ac:spMkLst>
            <pc:docMk/>
            <pc:sldMk cId="1196726426" sldId="263"/>
            <ac:spMk id="21" creationId="{068F6F26-B47C-4ED2-8537-8A6AED4A6ECD}"/>
          </ac:spMkLst>
        </pc:spChg>
        <pc:spChg chg="mod">
          <ac:chgData name="Lior Sivan" userId="fe5d705246e43be4" providerId="LiveId" clId="{39B35CB2-ED5A-40E1-A028-F86670DA5FDD}" dt="2021-04-29T14:12:46.295" v="3"/>
          <ac:spMkLst>
            <pc:docMk/>
            <pc:sldMk cId="1196726426" sldId="263"/>
            <ac:spMk id="22" creationId="{A5A02241-CA9C-4D9B-B611-19D256C572A1}"/>
          </ac:spMkLst>
        </pc:spChg>
        <pc:spChg chg="add mod">
          <ac:chgData name="Lior Sivan" userId="fe5d705246e43be4" providerId="LiveId" clId="{39B35CB2-ED5A-40E1-A028-F86670DA5FDD}" dt="2021-05-23T12:01:34.931" v="8595" actId="1076"/>
          <ac:spMkLst>
            <pc:docMk/>
            <pc:sldMk cId="1196726426" sldId="263"/>
            <ac:spMk id="24" creationId="{FC933C03-21C3-43AE-BB27-AF4F98465B2F}"/>
          </ac:spMkLst>
        </pc:spChg>
        <pc:spChg chg="mod">
          <ac:chgData name="Lior Sivan" userId="fe5d705246e43be4" providerId="LiveId" clId="{39B35CB2-ED5A-40E1-A028-F86670DA5FDD}" dt="2021-05-20T08:05:50.973" v="7186" actId="571"/>
          <ac:spMkLst>
            <pc:docMk/>
            <pc:sldMk cId="1196726426" sldId="263"/>
            <ac:spMk id="27" creationId="{4F10F7BD-F4EE-4A81-932A-5C21A1252040}"/>
          </ac:spMkLst>
        </pc:spChg>
        <pc:spChg chg="mod">
          <ac:chgData name="Lior Sivan" userId="fe5d705246e43be4" providerId="LiveId" clId="{39B35CB2-ED5A-40E1-A028-F86670DA5FDD}" dt="2021-05-20T08:05:50.973" v="7186" actId="571"/>
          <ac:spMkLst>
            <pc:docMk/>
            <pc:sldMk cId="1196726426" sldId="263"/>
            <ac:spMk id="28" creationId="{DD114E3B-A1A3-4AAF-9C25-36F78FA06EA7}"/>
          </ac:spMkLst>
        </pc:spChg>
        <pc:spChg chg="mod">
          <ac:chgData name="Lior Sivan" userId="fe5d705246e43be4" providerId="LiveId" clId="{39B35CB2-ED5A-40E1-A028-F86670DA5FDD}" dt="2021-05-20T08:05:50.973" v="7186" actId="571"/>
          <ac:spMkLst>
            <pc:docMk/>
            <pc:sldMk cId="1196726426" sldId="263"/>
            <ac:spMk id="29" creationId="{21E8FC6B-A95C-400E-8C5C-DC3371E9050A}"/>
          </ac:spMkLst>
        </pc:spChg>
        <pc:spChg chg="mod">
          <ac:chgData name="Lior Sivan" userId="fe5d705246e43be4" providerId="LiveId" clId="{39B35CB2-ED5A-40E1-A028-F86670DA5FDD}" dt="2021-05-20T08:05:50.973" v="7186" actId="571"/>
          <ac:spMkLst>
            <pc:docMk/>
            <pc:sldMk cId="1196726426" sldId="263"/>
            <ac:spMk id="32" creationId="{4206BD15-E0A7-4007-A846-18F449922A77}"/>
          </ac:spMkLst>
        </pc:spChg>
        <pc:spChg chg="mod">
          <ac:chgData name="Lior Sivan" userId="fe5d705246e43be4" providerId="LiveId" clId="{39B35CB2-ED5A-40E1-A028-F86670DA5FDD}" dt="2021-05-20T08:05:50.973" v="7186" actId="571"/>
          <ac:spMkLst>
            <pc:docMk/>
            <pc:sldMk cId="1196726426" sldId="263"/>
            <ac:spMk id="33" creationId="{E5567A23-39F3-4637-B513-C859B60C51F4}"/>
          </ac:spMkLst>
        </pc:spChg>
        <pc:spChg chg="add mod">
          <ac:chgData name="Lior Sivan" userId="fe5d705246e43be4" providerId="LiveId" clId="{39B35CB2-ED5A-40E1-A028-F86670DA5FDD}" dt="2021-05-20T08:05:50.973" v="7186" actId="571"/>
          <ac:spMkLst>
            <pc:docMk/>
            <pc:sldMk cId="1196726426" sldId="263"/>
            <ac:spMk id="34" creationId="{3F4F8386-2A7A-4647-AA92-D159F5FDAF86}"/>
          </ac:spMkLst>
        </pc:spChg>
        <pc:spChg chg="mod">
          <ac:chgData name="Lior Sivan" userId="fe5d705246e43be4" providerId="LiveId" clId="{39B35CB2-ED5A-40E1-A028-F86670DA5FDD}" dt="2021-05-23T12:01:34.931" v="8595" actId="1076"/>
          <ac:spMkLst>
            <pc:docMk/>
            <pc:sldMk cId="1196726426" sldId="263"/>
            <ac:spMk id="37" creationId="{C05685C4-A613-453C-AD6F-9319ADFE6F79}"/>
          </ac:spMkLst>
        </pc:spChg>
        <pc:spChg chg="mod">
          <ac:chgData name="Lior Sivan" userId="fe5d705246e43be4" providerId="LiveId" clId="{39B35CB2-ED5A-40E1-A028-F86670DA5FDD}" dt="2021-05-23T12:01:34.931" v="8595" actId="1076"/>
          <ac:spMkLst>
            <pc:docMk/>
            <pc:sldMk cId="1196726426" sldId="263"/>
            <ac:spMk id="38" creationId="{1A5EF577-C688-451A-9F13-E45D9B7D2905}"/>
          </ac:spMkLst>
        </pc:spChg>
        <pc:spChg chg="add mod">
          <ac:chgData name="Lior Sivan" userId="fe5d705246e43be4" providerId="LiveId" clId="{39B35CB2-ED5A-40E1-A028-F86670DA5FDD}" dt="2021-05-23T12:01:34.931" v="8595" actId="1076"/>
          <ac:spMkLst>
            <pc:docMk/>
            <pc:sldMk cId="1196726426" sldId="263"/>
            <ac:spMk id="39" creationId="{C9D9FA04-CD7C-47EB-902D-52ECDE43D3AF}"/>
          </ac:spMkLst>
        </pc:spChg>
        <pc:spChg chg="add del">
          <ac:chgData name="Lior Sivan" userId="fe5d705246e43be4" providerId="LiveId" clId="{39B35CB2-ED5A-40E1-A028-F86670DA5FDD}" dt="2021-05-20T08:06:45.994" v="7196" actId="22"/>
          <ac:spMkLst>
            <pc:docMk/>
            <pc:sldMk cId="1196726426" sldId="263"/>
            <ac:spMk id="40" creationId="{CA67FF93-9D28-4534-B933-63CB593CC2A3}"/>
          </ac:spMkLst>
        </pc:spChg>
        <pc:spChg chg="add del">
          <ac:chgData name="Lior Sivan" userId="fe5d705246e43be4" providerId="LiveId" clId="{39B35CB2-ED5A-40E1-A028-F86670DA5FDD}" dt="2021-05-20T08:06:50.130" v="7200" actId="22"/>
          <ac:spMkLst>
            <pc:docMk/>
            <pc:sldMk cId="1196726426" sldId="263"/>
            <ac:spMk id="42" creationId="{BC5E9FC5-0133-4832-9F4C-CEED0B72D623}"/>
          </ac:spMkLst>
        </pc:spChg>
        <pc:spChg chg="add mod">
          <ac:chgData name="Lior Sivan" userId="fe5d705246e43be4" providerId="LiveId" clId="{39B35CB2-ED5A-40E1-A028-F86670DA5FDD}" dt="2021-05-23T12:01:44.875" v="8597" actId="1076"/>
          <ac:spMkLst>
            <pc:docMk/>
            <pc:sldMk cId="1196726426" sldId="263"/>
            <ac:spMk id="44" creationId="{3129EE45-C779-4CF3-9412-358290284DB0}"/>
          </ac:spMkLst>
        </pc:spChg>
        <pc:grpChg chg="add del mod">
          <ac:chgData name="Lior Sivan" userId="fe5d705246e43be4" providerId="LiveId" clId="{39B35CB2-ED5A-40E1-A028-F86670DA5FDD}" dt="2021-05-20T08:03:02.460" v="7143" actId="165"/>
          <ac:grpSpMkLst>
            <pc:docMk/>
            <pc:sldMk cId="1196726426" sldId="263"/>
            <ac:grpSpMk id="5" creationId="{ACC03FF4-31D7-43CC-BFEA-B18C316B72EF}"/>
          </ac:grpSpMkLst>
        </pc:grpChg>
        <pc:grpChg chg="add mod">
          <ac:chgData name="Lior Sivan" userId="fe5d705246e43be4" providerId="LiveId" clId="{39B35CB2-ED5A-40E1-A028-F86670DA5FDD}" dt="2021-05-23T12:01:34.931" v="8595" actId="1076"/>
          <ac:grpSpMkLst>
            <pc:docMk/>
            <pc:sldMk cId="1196726426" sldId="263"/>
            <ac:grpSpMk id="6" creationId="{A59D1F13-8997-46B5-BFBF-8DED54CCE8CC}"/>
          </ac:grpSpMkLst>
        </pc:grpChg>
        <pc:grpChg chg="add mod">
          <ac:chgData name="Lior Sivan" userId="fe5d705246e43be4" providerId="LiveId" clId="{39B35CB2-ED5A-40E1-A028-F86670DA5FDD}" dt="2021-05-20T08:05:44.149" v="7184" actId="164"/>
          <ac:grpSpMkLst>
            <pc:docMk/>
            <pc:sldMk cId="1196726426" sldId="263"/>
            <ac:grpSpMk id="8" creationId="{89015514-19C5-4B4F-A2C9-FE2C46EEA7CD}"/>
          </ac:grpSpMkLst>
        </pc:grpChg>
        <pc:grpChg chg="add mod">
          <ac:chgData name="Lior Sivan" userId="fe5d705246e43be4" providerId="LiveId" clId="{39B35CB2-ED5A-40E1-A028-F86670DA5FDD}" dt="2021-05-23T12:01:34.931" v="8595" actId="1076"/>
          <ac:grpSpMkLst>
            <pc:docMk/>
            <pc:sldMk cId="1196726426" sldId="263"/>
            <ac:grpSpMk id="14" creationId="{AF671557-F7CF-4840-9F9A-132F28BB6B26}"/>
          </ac:grpSpMkLst>
        </pc:grpChg>
        <pc:grpChg chg="add del mod">
          <ac:chgData name="Lior Sivan" userId="fe5d705246e43be4" providerId="LiveId" clId="{39B35CB2-ED5A-40E1-A028-F86670DA5FDD}" dt="2021-04-29T14:25:19.462" v="163" actId="165"/>
          <ac:grpSpMkLst>
            <pc:docMk/>
            <pc:sldMk cId="1196726426" sldId="263"/>
            <ac:grpSpMk id="19" creationId="{CE8CC0F1-4F82-4BE5-858E-EDD7D840D2A8}"/>
          </ac:grpSpMkLst>
        </pc:grpChg>
        <pc:grpChg chg="add del mod">
          <ac:chgData name="Lior Sivan" userId="fe5d705246e43be4" providerId="LiveId" clId="{39B35CB2-ED5A-40E1-A028-F86670DA5FDD}" dt="2021-05-11T09:48:06.294" v="5336" actId="478"/>
          <ac:grpSpMkLst>
            <pc:docMk/>
            <pc:sldMk cId="1196726426" sldId="263"/>
            <ac:grpSpMk id="21" creationId="{555C0DFB-8BB6-4A92-953B-B77E03019270}"/>
          </ac:grpSpMkLst>
        </pc:grpChg>
        <pc:grpChg chg="add mod">
          <ac:chgData name="Lior Sivan" userId="fe5d705246e43be4" providerId="LiveId" clId="{39B35CB2-ED5A-40E1-A028-F86670DA5FDD}" dt="2021-05-20T08:05:50.973" v="7186" actId="571"/>
          <ac:grpSpMkLst>
            <pc:docMk/>
            <pc:sldMk cId="1196726426" sldId="263"/>
            <ac:grpSpMk id="25" creationId="{EDC92AEF-A9CF-4675-90D7-757E424912C8}"/>
          </ac:grpSpMkLst>
        </pc:grpChg>
        <pc:grpChg chg="add mod">
          <ac:chgData name="Lior Sivan" userId="fe5d705246e43be4" providerId="LiveId" clId="{39B35CB2-ED5A-40E1-A028-F86670DA5FDD}" dt="2021-05-20T08:05:50.973" v="7186" actId="571"/>
          <ac:grpSpMkLst>
            <pc:docMk/>
            <pc:sldMk cId="1196726426" sldId="263"/>
            <ac:grpSpMk id="30" creationId="{13554768-EC34-4AC1-BE36-15ADF1FAC29B}"/>
          </ac:grpSpMkLst>
        </pc:grpChg>
        <pc:grpChg chg="add mod">
          <ac:chgData name="Lior Sivan" userId="fe5d705246e43be4" providerId="LiveId" clId="{39B35CB2-ED5A-40E1-A028-F86670DA5FDD}" dt="2021-05-23T12:01:34.931" v="8595" actId="1076"/>
          <ac:grpSpMkLst>
            <pc:docMk/>
            <pc:sldMk cId="1196726426" sldId="263"/>
            <ac:grpSpMk id="35" creationId="{B2462ECC-9705-4EDF-80AC-1B4495B0049B}"/>
          </ac:grpSpMkLst>
        </pc:grpChg>
        <pc:picChg chg="add del mod">
          <ac:chgData name="Lior Sivan" userId="fe5d705246e43be4" providerId="LiveId" clId="{39B35CB2-ED5A-40E1-A028-F86670DA5FDD}" dt="2021-04-29T14:21:03.264" v="131" actId="478"/>
          <ac:picMkLst>
            <pc:docMk/>
            <pc:sldMk cId="1196726426" sldId="263"/>
            <ac:picMk id="7" creationId="{7DA2C3D7-AF0E-4934-9AF4-8340EA0F71B5}"/>
          </ac:picMkLst>
        </pc:picChg>
        <pc:picChg chg="del">
          <ac:chgData name="Lior Sivan" userId="fe5d705246e43be4" providerId="LiveId" clId="{39B35CB2-ED5A-40E1-A028-F86670DA5FDD}" dt="2021-04-29T14:12:52.905" v="4" actId="478"/>
          <ac:picMkLst>
            <pc:docMk/>
            <pc:sldMk cId="1196726426" sldId="263"/>
            <ac:picMk id="9" creationId="{A3600094-DB13-4538-BB97-7D0B6C6C21CE}"/>
          </ac:picMkLst>
        </pc:picChg>
        <pc:picChg chg="del">
          <ac:chgData name="Lior Sivan" userId="fe5d705246e43be4" providerId="LiveId" clId="{39B35CB2-ED5A-40E1-A028-F86670DA5FDD}" dt="2021-04-29T14:12:54.245" v="5" actId="478"/>
          <ac:picMkLst>
            <pc:docMk/>
            <pc:sldMk cId="1196726426" sldId="263"/>
            <ac:picMk id="10" creationId="{748F0AD2-8D78-4E4C-9873-29AFD8BF581F}"/>
          </ac:picMkLst>
        </pc:picChg>
        <pc:picChg chg="mod">
          <ac:chgData name="Lior Sivan" userId="fe5d705246e43be4" providerId="LiveId" clId="{39B35CB2-ED5A-40E1-A028-F86670DA5FDD}" dt="2021-05-23T12:01:34.931" v="8595" actId="1076"/>
          <ac:picMkLst>
            <pc:docMk/>
            <pc:sldMk cId="1196726426" sldId="263"/>
            <ac:picMk id="16" creationId="{46B9F4BF-6152-4FDB-917C-1842B47D0FB0}"/>
          </ac:picMkLst>
        </pc:picChg>
        <pc:picChg chg="add mod topLvl modCrop">
          <ac:chgData name="Lior Sivan" userId="fe5d705246e43be4" providerId="LiveId" clId="{39B35CB2-ED5A-40E1-A028-F86670DA5FDD}" dt="2021-04-29T14:25:56.647" v="171" actId="164"/>
          <ac:picMkLst>
            <pc:docMk/>
            <pc:sldMk cId="1196726426" sldId="263"/>
            <ac:picMk id="16" creationId="{A32229B8-6F7D-414B-9051-7AB5C9CE87D7}"/>
          </ac:picMkLst>
        </pc:picChg>
        <pc:picChg chg="add mod topLvl modCrop">
          <ac:chgData name="Lior Sivan" userId="fe5d705246e43be4" providerId="LiveId" clId="{39B35CB2-ED5A-40E1-A028-F86670DA5FDD}" dt="2021-04-29T14:25:56.647" v="171" actId="164"/>
          <ac:picMkLst>
            <pc:docMk/>
            <pc:sldMk cId="1196726426" sldId="263"/>
            <ac:picMk id="24" creationId="{C4B1C44B-E47E-4625-B8EB-CA93908EAEA9}"/>
          </ac:picMkLst>
        </pc:picChg>
        <pc:picChg chg="mod">
          <ac:chgData name="Lior Sivan" userId="fe5d705246e43be4" providerId="LiveId" clId="{39B35CB2-ED5A-40E1-A028-F86670DA5FDD}" dt="2021-05-20T08:05:50.973" v="7186" actId="571"/>
          <ac:picMkLst>
            <pc:docMk/>
            <pc:sldMk cId="1196726426" sldId="263"/>
            <ac:picMk id="26" creationId="{FBDF48EB-0803-4828-93C7-0180761B58C0}"/>
          </ac:picMkLst>
        </pc:picChg>
        <pc:picChg chg="mod">
          <ac:chgData name="Lior Sivan" userId="fe5d705246e43be4" providerId="LiveId" clId="{39B35CB2-ED5A-40E1-A028-F86670DA5FDD}" dt="2021-05-20T08:05:50.973" v="7186" actId="571"/>
          <ac:picMkLst>
            <pc:docMk/>
            <pc:sldMk cId="1196726426" sldId="263"/>
            <ac:picMk id="31" creationId="{1D4999DD-83F8-4C0A-9650-0142DFF3050B}"/>
          </ac:picMkLst>
        </pc:picChg>
        <pc:picChg chg="mod">
          <ac:chgData name="Lior Sivan" userId="fe5d705246e43be4" providerId="LiveId" clId="{39B35CB2-ED5A-40E1-A028-F86670DA5FDD}" dt="2021-05-23T12:01:34.931" v="8595" actId="1076"/>
          <ac:picMkLst>
            <pc:docMk/>
            <pc:sldMk cId="1196726426" sldId="263"/>
            <ac:picMk id="36" creationId="{A01E66A0-1DED-4FB5-AB2C-294FFB6E4CAA}"/>
          </ac:picMkLst>
        </pc:picChg>
        <pc:picChg chg="add del mod">
          <ac:chgData name="Lior Sivan" userId="fe5d705246e43be4" providerId="LiveId" clId="{39B35CB2-ED5A-40E1-A028-F86670DA5FDD}" dt="2021-05-20T07:50:58.170" v="7058" actId="478"/>
          <ac:picMkLst>
            <pc:docMk/>
            <pc:sldMk cId="1196726426" sldId="263"/>
            <ac:picMk id="1026" creationId="{CD84879E-4968-4A5B-9137-77CD1EBC4934}"/>
          </ac:picMkLst>
        </pc:picChg>
        <pc:picChg chg="add mod topLvl">
          <ac:chgData name="Lior Sivan" userId="fe5d705246e43be4" providerId="LiveId" clId="{39B35CB2-ED5A-40E1-A028-F86670DA5FDD}" dt="2021-05-23T12:01:34.931" v="8595" actId="1076"/>
          <ac:picMkLst>
            <pc:docMk/>
            <pc:sldMk cId="1196726426" sldId="263"/>
            <ac:picMk id="1028" creationId="{3DB025F9-0BB0-4F11-BE10-52148B2C4BED}"/>
          </ac:picMkLst>
        </pc:picChg>
        <pc:cxnChg chg="del">
          <ac:chgData name="Lior Sivan" userId="fe5d705246e43be4" providerId="LiveId" clId="{39B35CB2-ED5A-40E1-A028-F86670DA5FDD}" dt="2021-04-29T14:12:52.905" v="4" actId="478"/>
          <ac:cxnSpMkLst>
            <pc:docMk/>
            <pc:sldMk cId="1196726426" sldId="263"/>
            <ac:cxnSpMk id="11" creationId="{10099E35-8402-430F-8A5E-6C2B7D2BC60C}"/>
          </ac:cxnSpMkLst>
        </pc:cxnChg>
        <pc:cxnChg chg="del mod">
          <ac:chgData name="Lior Sivan" userId="fe5d705246e43be4" providerId="LiveId" clId="{39B35CB2-ED5A-40E1-A028-F86670DA5FDD}" dt="2021-05-20T08:02:51.510" v="7141" actId="478"/>
          <ac:cxnSpMkLst>
            <pc:docMk/>
            <pc:sldMk cId="1196726426" sldId="263"/>
            <ac:cxnSpMk id="15" creationId="{EA90D1C9-0EE2-4FE6-B577-50C8662672FC}"/>
          </ac:cxnSpMkLst>
        </pc:cxnChg>
        <pc:cxnChg chg="del mod topLvl">
          <ac:chgData name="Lior Sivan" userId="fe5d705246e43be4" providerId="LiveId" clId="{39B35CB2-ED5A-40E1-A028-F86670DA5FDD}" dt="2021-05-20T08:07:48.314" v="7212" actId="478"/>
          <ac:cxnSpMkLst>
            <pc:docMk/>
            <pc:sldMk cId="1196726426" sldId="263"/>
            <ac:cxnSpMk id="23" creationId="{4B37A5EA-087D-40E5-9F32-B8D0817BAD38}"/>
          </ac:cxnSpMkLst>
        </pc:cxnChg>
        <pc:cxnChg chg="add del mod">
          <ac:chgData name="Lior Sivan" userId="fe5d705246e43be4" providerId="LiveId" clId="{39B35CB2-ED5A-40E1-A028-F86670DA5FDD}" dt="2021-05-20T08:07:47.397" v="7211"/>
          <ac:cxnSpMkLst>
            <pc:docMk/>
            <pc:sldMk cId="1196726426" sldId="263"/>
            <ac:cxnSpMk id="45" creationId="{2C7E1C6F-C420-4BCB-ACEC-CD177DB25126}"/>
          </ac:cxnSpMkLst>
        </pc:cxnChg>
        <pc:cxnChg chg="add mod">
          <ac:chgData name="Lior Sivan" userId="fe5d705246e43be4" providerId="LiveId" clId="{39B35CB2-ED5A-40E1-A028-F86670DA5FDD}" dt="2021-05-20T08:07:48.543" v="7213"/>
          <ac:cxnSpMkLst>
            <pc:docMk/>
            <pc:sldMk cId="1196726426" sldId="263"/>
            <ac:cxnSpMk id="46" creationId="{27D5E16B-CBFC-495A-B7CE-88DA09DD544F}"/>
          </ac:cxnSpMkLst>
        </pc:cxnChg>
      </pc:sldChg>
      <pc:sldChg chg="addSp delSp modSp add del mod ord delAnim modShow modNotesTx">
        <pc:chgData name="Lior Sivan" userId="fe5d705246e43be4" providerId="LiveId" clId="{39B35CB2-ED5A-40E1-A028-F86670DA5FDD}" dt="2021-05-25T09:25:22.627" v="9718" actId="47"/>
        <pc:sldMkLst>
          <pc:docMk/>
          <pc:sldMk cId="2188743175" sldId="264"/>
        </pc:sldMkLst>
        <pc:spChg chg="add del mod">
          <ac:chgData name="Lior Sivan" userId="fe5d705246e43be4" providerId="LiveId" clId="{39B35CB2-ED5A-40E1-A028-F86670DA5FDD}" dt="2021-04-29T14:27:25.366" v="193" actId="478"/>
          <ac:spMkLst>
            <pc:docMk/>
            <pc:sldMk cId="2188743175" sldId="264"/>
            <ac:spMk id="3" creationId="{4DF00964-C874-43C0-9BFA-BB40520DB9B4}"/>
          </ac:spMkLst>
        </pc:spChg>
        <pc:spChg chg="add del mod ord">
          <ac:chgData name="Lior Sivan" userId="fe5d705246e43be4" providerId="LiveId" clId="{39B35CB2-ED5A-40E1-A028-F86670DA5FDD}" dt="2021-04-29T14:33:58.153" v="242" actId="478"/>
          <ac:spMkLst>
            <pc:docMk/>
            <pc:sldMk cId="2188743175" sldId="264"/>
            <ac:spMk id="4" creationId="{AF7E3594-13FC-41D5-9012-4F755A922334}"/>
          </ac:spMkLst>
        </pc:spChg>
        <pc:spChg chg="add del mod">
          <ac:chgData name="Lior Sivan" userId="fe5d705246e43be4" providerId="LiveId" clId="{39B35CB2-ED5A-40E1-A028-F86670DA5FDD}" dt="2021-04-29T14:27:22.602" v="192" actId="478"/>
          <ac:spMkLst>
            <pc:docMk/>
            <pc:sldMk cId="2188743175" sldId="264"/>
            <ac:spMk id="7" creationId="{80419431-EC6D-442E-91C7-948A0D8AB020}"/>
          </ac:spMkLst>
        </pc:spChg>
        <pc:spChg chg="add del mod">
          <ac:chgData name="Lior Sivan" userId="fe5d705246e43be4" providerId="LiveId" clId="{39B35CB2-ED5A-40E1-A028-F86670DA5FDD}" dt="2021-04-29T14:45:11.116" v="338"/>
          <ac:spMkLst>
            <pc:docMk/>
            <pc:sldMk cId="2188743175" sldId="264"/>
            <ac:spMk id="8" creationId="{504C075A-9450-43E0-AA37-3CC98570CA9F}"/>
          </ac:spMkLst>
        </pc:spChg>
        <pc:spChg chg="add mod topLvl">
          <ac:chgData name="Lior Sivan" userId="fe5d705246e43be4" providerId="LiveId" clId="{39B35CB2-ED5A-40E1-A028-F86670DA5FDD}" dt="2021-04-29T15:07:14.509" v="663" actId="1038"/>
          <ac:spMkLst>
            <pc:docMk/>
            <pc:sldMk cId="2188743175" sldId="264"/>
            <ac:spMk id="16" creationId="{A374F85B-EC10-4AA6-AA5D-67BAEC776E9E}"/>
          </ac:spMkLst>
        </pc:spChg>
        <pc:spChg chg="add mod topLvl">
          <ac:chgData name="Lior Sivan" userId="fe5d705246e43be4" providerId="LiveId" clId="{39B35CB2-ED5A-40E1-A028-F86670DA5FDD}" dt="2021-04-29T15:07:14.509" v="663" actId="1038"/>
          <ac:spMkLst>
            <pc:docMk/>
            <pc:sldMk cId="2188743175" sldId="264"/>
            <ac:spMk id="17" creationId="{FC718CAF-7B51-41D4-A1F3-026F73216749}"/>
          </ac:spMkLst>
        </pc:spChg>
        <pc:spChg chg="add mod topLvl">
          <ac:chgData name="Lior Sivan" userId="fe5d705246e43be4" providerId="LiveId" clId="{39B35CB2-ED5A-40E1-A028-F86670DA5FDD}" dt="2021-04-29T15:07:14.509" v="663" actId="1038"/>
          <ac:spMkLst>
            <pc:docMk/>
            <pc:sldMk cId="2188743175" sldId="264"/>
            <ac:spMk id="18" creationId="{B108A3D1-6259-4743-A4DB-EF0474514FD6}"/>
          </ac:spMkLst>
        </pc:spChg>
        <pc:spChg chg="add mod topLvl">
          <ac:chgData name="Lior Sivan" userId="fe5d705246e43be4" providerId="LiveId" clId="{39B35CB2-ED5A-40E1-A028-F86670DA5FDD}" dt="2021-04-29T15:07:14.509" v="663" actId="1038"/>
          <ac:spMkLst>
            <pc:docMk/>
            <pc:sldMk cId="2188743175" sldId="264"/>
            <ac:spMk id="19" creationId="{B3391279-B314-4E49-BEA4-FDCC68609E3D}"/>
          </ac:spMkLst>
        </pc:spChg>
        <pc:spChg chg="add mod topLvl">
          <ac:chgData name="Lior Sivan" userId="fe5d705246e43be4" providerId="LiveId" clId="{39B35CB2-ED5A-40E1-A028-F86670DA5FDD}" dt="2021-04-29T15:07:14.509" v="663" actId="1038"/>
          <ac:spMkLst>
            <pc:docMk/>
            <pc:sldMk cId="2188743175" sldId="264"/>
            <ac:spMk id="20" creationId="{ABF83551-F197-4C9C-AEAE-73707C032104}"/>
          </ac:spMkLst>
        </pc:spChg>
        <pc:spChg chg="add mod topLvl">
          <ac:chgData name="Lior Sivan" userId="fe5d705246e43be4" providerId="LiveId" clId="{39B35CB2-ED5A-40E1-A028-F86670DA5FDD}" dt="2021-04-29T15:07:14.509" v="663" actId="1038"/>
          <ac:spMkLst>
            <pc:docMk/>
            <pc:sldMk cId="2188743175" sldId="264"/>
            <ac:spMk id="21" creationId="{4D4DCACF-14B9-4B0F-9F9F-24EDB13081B3}"/>
          </ac:spMkLst>
        </pc:spChg>
        <pc:spChg chg="mod">
          <ac:chgData name="Lior Sivan" userId="fe5d705246e43be4" providerId="LiveId" clId="{39B35CB2-ED5A-40E1-A028-F86670DA5FDD}" dt="2021-05-19T05:35:22.667" v="6622" actId="20577"/>
          <ac:spMkLst>
            <pc:docMk/>
            <pc:sldMk cId="2188743175" sldId="264"/>
            <ac:spMk id="22" creationId="{A5A02241-CA9C-4D9B-B611-19D256C572A1}"/>
          </ac:spMkLst>
        </pc:spChg>
        <pc:spChg chg="mod">
          <ac:chgData name="Lior Sivan" userId="fe5d705246e43be4" providerId="LiveId" clId="{39B35CB2-ED5A-40E1-A028-F86670DA5FDD}" dt="2021-04-29T15:07:14.509" v="663" actId="1038"/>
          <ac:spMkLst>
            <pc:docMk/>
            <pc:sldMk cId="2188743175" sldId="264"/>
            <ac:spMk id="25" creationId="{6C525141-797A-42EC-A57F-0443391A75EC}"/>
          </ac:spMkLst>
        </pc:spChg>
        <pc:spChg chg="add del mod">
          <ac:chgData name="Lior Sivan" userId="fe5d705246e43be4" providerId="LiveId" clId="{39B35CB2-ED5A-40E1-A028-F86670DA5FDD}" dt="2021-04-29T15:07:14.509" v="663" actId="1038"/>
          <ac:spMkLst>
            <pc:docMk/>
            <pc:sldMk cId="2188743175" sldId="264"/>
            <ac:spMk id="26" creationId="{E7308921-251E-492A-BD11-EBBC23180CA8}"/>
          </ac:spMkLst>
        </pc:spChg>
        <pc:spChg chg="mod">
          <ac:chgData name="Lior Sivan" userId="fe5d705246e43be4" providerId="LiveId" clId="{39B35CB2-ED5A-40E1-A028-F86670DA5FDD}" dt="2021-04-29T15:07:14.509" v="663" actId="1038"/>
          <ac:spMkLst>
            <pc:docMk/>
            <pc:sldMk cId="2188743175" sldId="264"/>
            <ac:spMk id="27" creationId="{6FEFE0A3-D65B-418D-9F33-29797B7E116C}"/>
          </ac:spMkLst>
        </pc:spChg>
        <pc:spChg chg="mod">
          <ac:chgData name="Lior Sivan" userId="fe5d705246e43be4" providerId="LiveId" clId="{39B35CB2-ED5A-40E1-A028-F86670DA5FDD}" dt="2021-04-29T15:07:14.509" v="663" actId="1038"/>
          <ac:spMkLst>
            <pc:docMk/>
            <pc:sldMk cId="2188743175" sldId="264"/>
            <ac:spMk id="28" creationId="{42D22328-399D-4345-8E3D-9491C3E3ABCA}"/>
          </ac:spMkLst>
        </pc:spChg>
        <pc:spChg chg="mod">
          <ac:chgData name="Lior Sivan" userId="fe5d705246e43be4" providerId="LiveId" clId="{39B35CB2-ED5A-40E1-A028-F86670DA5FDD}" dt="2021-04-29T15:07:14.509" v="663" actId="1038"/>
          <ac:spMkLst>
            <pc:docMk/>
            <pc:sldMk cId="2188743175" sldId="264"/>
            <ac:spMk id="29" creationId="{4B270397-9C25-46AB-A6D6-BF12DB2857A1}"/>
          </ac:spMkLst>
        </pc:spChg>
        <pc:spChg chg="mod">
          <ac:chgData name="Lior Sivan" userId="fe5d705246e43be4" providerId="LiveId" clId="{39B35CB2-ED5A-40E1-A028-F86670DA5FDD}" dt="2021-04-29T15:07:14.509" v="663" actId="1038"/>
          <ac:spMkLst>
            <pc:docMk/>
            <pc:sldMk cId="2188743175" sldId="264"/>
            <ac:spMk id="30" creationId="{39B620A4-5AC1-4B17-9616-CEE9B834114F}"/>
          </ac:spMkLst>
        </pc:spChg>
        <pc:spChg chg="add mod">
          <ac:chgData name="Lior Sivan" userId="fe5d705246e43be4" providerId="LiveId" clId="{39B35CB2-ED5A-40E1-A028-F86670DA5FDD}" dt="2021-04-29T15:07:14.509" v="663" actId="1038"/>
          <ac:spMkLst>
            <pc:docMk/>
            <pc:sldMk cId="2188743175" sldId="264"/>
            <ac:spMk id="31" creationId="{CA693E1A-CC08-4D28-A48C-DA5B326132A7}"/>
          </ac:spMkLst>
        </pc:spChg>
        <pc:spChg chg="add mod">
          <ac:chgData name="Lior Sivan" userId="fe5d705246e43be4" providerId="LiveId" clId="{39B35CB2-ED5A-40E1-A028-F86670DA5FDD}" dt="2021-04-29T15:07:14.509" v="663" actId="1038"/>
          <ac:spMkLst>
            <pc:docMk/>
            <pc:sldMk cId="2188743175" sldId="264"/>
            <ac:spMk id="36" creationId="{8F33AAAF-4A38-4365-8F38-222B5DEBE55E}"/>
          </ac:spMkLst>
        </pc:spChg>
        <pc:spChg chg="add mod">
          <ac:chgData name="Lior Sivan" userId="fe5d705246e43be4" providerId="LiveId" clId="{39B35CB2-ED5A-40E1-A028-F86670DA5FDD}" dt="2021-04-29T15:07:14.509" v="663" actId="1038"/>
          <ac:spMkLst>
            <pc:docMk/>
            <pc:sldMk cId="2188743175" sldId="264"/>
            <ac:spMk id="37" creationId="{87F98AC5-2EE6-4D62-B68A-F4B779AFEFD5}"/>
          </ac:spMkLst>
        </pc:spChg>
        <pc:spChg chg="add mod ord">
          <ac:chgData name="Lior Sivan" userId="fe5d705246e43be4" providerId="LiveId" clId="{39B35CB2-ED5A-40E1-A028-F86670DA5FDD}" dt="2021-04-30T07:12:38.385" v="759" actId="207"/>
          <ac:spMkLst>
            <pc:docMk/>
            <pc:sldMk cId="2188743175" sldId="264"/>
            <ac:spMk id="38" creationId="{A7B0524E-89AC-4E08-8048-5E76BB74AD29}"/>
          </ac:spMkLst>
        </pc:spChg>
        <pc:spChg chg="add mod ord">
          <ac:chgData name="Lior Sivan" userId="fe5d705246e43be4" providerId="LiveId" clId="{39B35CB2-ED5A-40E1-A028-F86670DA5FDD}" dt="2021-05-16T11:08:17.127" v="6375" actId="1076"/>
          <ac:spMkLst>
            <pc:docMk/>
            <pc:sldMk cId="2188743175" sldId="264"/>
            <ac:spMk id="39" creationId="{7B019061-12C4-4B10-A9F9-0282DBFE1375}"/>
          </ac:spMkLst>
        </pc:spChg>
        <pc:spChg chg="add del mod ord">
          <ac:chgData name="Lior Sivan" userId="fe5d705246e43be4" providerId="LiveId" clId="{39B35CB2-ED5A-40E1-A028-F86670DA5FDD}" dt="2021-04-30T07:12:48.136" v="763" actId="21"/>
          <ac:spMkLst>
            <pc:docMk/>
            <pc:sldMk cId="2188743175" sldId="264"/>
            <ac:spMk id="40" creationId="{25E44730-604B-4EC4-9BA0-157A7FF8654A}"/>
          </ac:spMkLst>
        </pc:spChg>
        <pc:spChg chg="add mod">
          <ac:chgData name="Lior Sivan" userId="fe5d705246e43be4" providerId="LiveId" clId="{39B35CB2-ED5A-40E1-A028-F86670DA5FDD}" dt="2021-05-16T11:08:22.229" v="6376" actId="113"/>
          <ac:spMkLst>
            <pc:docMk/>
            <pc:sldMk cId="2188743175" sldId="264"/>
            <ac:spMk id="46" creationId="{21C0A9A0-CA6F-4299-8CCA-89495817D7EA}"/>
          </ac:spMkLst>
        </pc:spChg>
        <pc:spChg chg="add mod">
          <ac:chgData name="Lior Sivan" userId="fe5d705246e43be4" providerId="LiveId" clId="{39B35CB2-ED5A-40E1-A028-F86670DA5FDD}" dt="2021-05-16T11:08:26.281" v="6377" actId="113"/>
          <ac:spMkLst>
            <pc:docMk/>
            <pc:sldMk cId="2188743175" sldId="264"/>
            <ac:spMk id="47" creationId="{1D1C59CF-8222-4898-AB23-501C0B0A9461}"/>
          </ac:spMkLst>
        </pc:spChg>
        <pc:spChg chg="add mod">
          <ac:chgData name="Lior Sivan" userId="fe5d705246e43be4" providerId="LiveId" clId="{39B35CB2-ED5A-40E1-A028-F86670DA5FDD}" dt="2021-05-16T11:08:29.496" v="6378" actId="113"/>
          <ac:spMkLst>
            <pc:docMk/>
            <pc:sldMk cId="2188743175" sldId="264"/>
            <ac:spMk id="52" creationId="{D4CA6408-0CE2-45A0-9A4E-5616511D0FB8}"/>
          </ac:spMkLst>
        </pc:spChg>
        <pc:spChg chg="add del mod">
          <ac:chgData name="Lior Sivan" userId="fe5d705246e43be4" providerId="LiveId" clId="{39B35CB2-ED5A-40E1-A028-F86670DA5FDD}" dt="2021-04-30T07:12:49.466" v="764" actId="21"/>
          <ac:spMkLst>
            <pc:docMk/>
            <pc:sldMk cId="2188743175" sldId="264"/>
            <ac:spMk id="56" creationId="{27AA9284-8A3F-416E-AFC1-B3DE99A1DB8D}"/>
          </ac:spMkLst>
        </pc:spChg>
        <pc:grpChg chg="add del mod ord topLvl">
          <ac:chgData name="Lior Sivan" userId="fe5d705246e43be4" providerId="LiveId" clId="{39B35CB2-ED5A-40E1-A028-F86670DA5FDD}" dt="2021-04-29T14:37:38.958" v="269" actId="165"/>
          <ac:grpSpMkLst>
            <pc:docMk/>
            <pc:sldMk cId="2188743175" sldId="264"/>
            <ac:grpSpMk id="5" creationId="{4A53760A-55E0-4C5A-A623-B8F2C0E352B5}"/>
          </ac:grpSpMkLst>
        </pc:grpChg>
        <pc:grpChg chg="add del mod">
          <ac:chgData name="Lior Sivan" userId="fe5d705246e43be4" providerId="LiveId" clId="{39B35CB2-ED5A-40E1-A028-F86670DA5FDD}" dt="2021-04-29T14:37:32.674" v="267" actId="165"/>
          <ac:grpSpMkLst>
            <pc:docMk/>
            <pc:sldMk cId="2188743175" sldId="264"/>
            <ac:grpSpMk id="6" creationId="{F49D119F-4CD3-4761-B163-86465F9AECAF}"/>
          </ac:grpSpMkLst>
        </pc:grpChg>
        <pc:grpChg chg="add mod">
          <ac:chgData name="Lior Sivan" userId="fe5d705246e43be4" providerId="LiveId" clId="{39B35CB2-ED5A-40E1-A028-F86670DA5FDD}" dt="2021-04-29T15:07:14.509" v="663" actId="1038"/>
          <ac:grpSpMkLst>
            <pc:docMk/>
            <pc:sldMk cId="2188743175" sldId="264"/>
            <ac:grpSpMk id="14" creationId="{EE074FB5-876D-4674-9C06-3B7E32A57A9D}"/>
          </ac:grpSpMkLst>
        </pc:grpChg>
        <pc:grpChg chg="add mod ord">
          <ac:chgData name="Lior Sivan" userId="fe5d705246e43be4" providerId="LiveId" clId="{39B35CB2-ED5A-40E1-A028-F86670DA5FDD}" dt="2021-04-29T15:07:14.509" v="663" actId="1038"/>
          <ac:grpSpMkLst>
            <pc:docMk/>
            <pc:sldMk cId="2188743175" sldId="264"/>
            <ac:grpSpMk id="24" creationId="{446EF9B5-45CA-4D56-8B50-21DB78477C0A}"/>
          </ac:grpSpMkLst>
        </pc:grpChg>
        <pc:grpChg chg="add mod">
          <ac:chgData name="Lior Sivan" userId="fe5d705246e43be4" providerId="LiveId" clId="{39B35CB2-ED5A-40E1-A028-F86670DA5FDD}" dt="2021-04-29T15:07:14.509" v="663" actId="1038"/>
          <ac:grpSpMkLst>
            <pc:docMk/>
            <pc:sldMk cId="2188743175" sldId="264"/>
            <ac:grpSpMk id="2048" creationId="{4B11D678-0E8B-4F62-B2E2-E70F4508EC6B}"/>
          </ac:grpSpMkLst>
        </pc:grpChg>
        <pc:grpChg chg="add mod">
          <ac:chgData name="Lior Sivan" userId="fe5d705246e43be4" providerId="LiveId" clId="{39B35CB2-ED5A-40E1-A028-F86670DA5FDD}" dt="2021-04-29T15:07:14.509" v="663" actId="1038"/>
          <ac:grpSpMkLst>
            <pc:docMk/>
            <pc:sldMk cId="2188743175" sldId="264"/>
            <ac:grpSpMk id="2049" creationId="{853761F4-2485-41A0-BDC0-94273580884F}"/>
          </ac:grpSpMkLst>
        </pc:grpChg>
        <pc:picChg chg="del">
          <ac:chgData name="Lior Sivan" userId="fe5d705246e43be4" providerId="LiveId" clId="{39B35CB2-ED5A-40E1-A028-F86670DA5FDD}" dt="2021-04-29T14:27:08.560" v="179" actId="478"/>
          <ac:picMkLst>
            <pc:docMk/>
            <pc:sldMk cId="2188743175" sldId="264"/>
            <ac:picMk id="9" creationId="{A3600094-DB13-4538-BB97-7D0B6C6C21CE}"/>
          </ac:picMkLst>
        </pc:picChg>
        <pc:picChg chg="del">
          <ac:chgData name="Lior Sivan" userId="fe5d705246e43be4" providerId="LiveId" clId="{39B35CB2-ED5A-40E1-A028-F86670DA5FDD}" dt="2021-04-29T14:27:08.560" v="179" actId="478"/>
          <ac:picMkLst>
            <pc:docMk/>
            <pc:sldMk cId="2188743175" sldId="264"/>
            <ac:picMk id="10" creationId="{748F0AD2-8D78-4E4C-9873-29AFD8BF581F}"/>
          </ac:picMkLst>
        </pc:picChg>
        <pc:picChg chg="add del mod modCrop">
          <ac:chgData name="Lior Sivan" userId="fe5d705246e43be4" providerId="LiveId" clId="{39B35CB2-ED5A-40E1-A028-F86670DA5FDD}" dt="2021-04-29T14:54:10.080" v="398" actId="478"/>
          <ac:picMkLst>
            <pc:docMk/>
            <pc:sldMk cId="2188743175" sldId="264"/>
            <ac:picMk id="12" creationId="{8B81814D-3E9D-45CF-AB97-47555E0A0793}"/>
          </ac:picMkLst>
        </pc:picChg>
        <pc:picChg chg="add mod">
          <ac:chgData name="Lior Sivan" userId="fe5d705246e43be4" providerId="LiveId" clId="{39B35CB2-ED5A-40E1-A028-F86670DA5FDD}" dt="2021-04-29T15:07:14.509" v="663" actId="1038"/>
          <ac:picMkLst>
            <pc:docMk/>
            <pc:sldMk cId="2188743175" sldId="264"/>
            <ac:picMk id="13" creationId="{61994C1B-0E10-4A40-8BC2-F227C133E39B}"/>
          </ac:picMkLst>
        </pc:picChg>
        <pc:picChg chg="add del mod">
          <ac:chgData name="Lior Sivan" userId="fe5d705246e43be4" providerId="LiveId" clId="{39B35CB2-ED5A-40E1-A028-F86670DA5FDD}" dt="2021-04-29T14:36:33.954" v="264" actId="478"/>
          <ac:picMkLst>
            <pc:docMk/>
            <pc:sldMk cId="2188743175" sldId="264"/>
            <ac:picMk id="15" creationId="{C0D0001F-5C73-4D24-8733-2218E9D1869C}"/>
          </ac:picMkLst>
        </pc:picChg>
        <pc:picChg chg="add del mod">
          <ac:chgData name="Lior Sivan" userId="fe5d705246e43be4" providerId="LiveId" clId="{39B35CB2-ED5A-40E1-A028-F86670DA5FDD}" dt="2021-04-29T14:38:10.577" v="275" actId="478"/>
          <ac:picMkLst>
            <pc:docMk/>
            <pc:sldMk cId="2188743175" sldId="264"/>
            <ac:picMk id="34" creationId="{3FFAF9EC-85D8-4DB2-AA4E-345521BF8E64}"/>
          </ac:picMkLst>
        </pc:picChg>
        <pc:picChg chg="add mod topLvl">
          <ac:chgData name="Lior Sivan" userId="fe5d705246e43be4" providerId="LiveId" clId="{39B35CB2-ED5A-40E1-A028-F86670DA5FDD}" dt="2021-04-29T15:07:14.509" v="663" actId="1038"/>
          <ac:picMkLst>
            <pc:docMk/>
            <pc:sldMk cId="2188743175" sldId="264"/>
            <ac:picMk id="2050" creationId="{02F3F5E9-8117-42C2-AA34-9DA95B0F11FF}"/>
          </ac:picMkLst>
        </pc:picChg>
        <pc:picChg chg="add del mod">
          <ac:chgData name="Lior Sivan" userId="fe5d705246e43be4" providerId="LiveId" clId="{39B35CB2-ED5A-40E1-A028-F86670DA5FDD}" dt="2021-04-29T14:53:47.805" v="391" actId="478"/>
          <ac:picMkLst>
            <pc:docMk/>
            <pc:sldMk cId="2188743175" sldId="264"/>
            <ac:picMk id="2051" creationId="{BE00D3B0-5AFB-44FC-B20B-41D03C21A8BF}"/>
          </ac:picMkLst>
        </pc:picChg>
        <pc:picChg chg="add mod modCrop">
          <ac:chgData name="Lior Sivan" userId="fe5d705246e43be4" providerId="LiveId" clId="{39B35CB2-ED5A-40E1-A028-F86670DA5FDD}" dt="2021-04-29T15:07:14.509" v="663" actId="1038"/>
          <ac:picMkLst>
            <pc:docMk/>
            <pc:sldMk cId="2188743175" sldId="264"/>
            <ac:picMk id="2052" creationId="{55A15DCD-1B57-47BD-B7AF-7BD8995E6CAD}"/>
          </ac:picMkLst>
        </pc:picChg>
        <pc:picChg chg="add mod">
          <ac:chgData name="Lior Sivan" userId="fe5d705246e43be4" providerId="LiveId" clId="{39B35CB2-ED5A-40E1-A028-F86670DA5FDD}" dt="2021-04-29T15:07:14.509" v="663" actId="1038"/>
          <ac:picMkLst>
            <pc:docMk/>
            <pc:sldMk cId="2188743175" sldId="264"/>
            <ac:picMk id="2057" creationId="{F6DCE6C7-5268-4AA5-B9E2-7613B9875A6E}"/>
          </ac:picMkLst>
        </pc:picChg>
        <pc:picChg chg="add mod">
          <ac:chgData name="Lior Sivan" userId="fe5d705246e43be4" providerId="LiveId" clId="{39B35CB2-ED5A-40E1-A028-F86670DA5FDD}" dt="2021-04-29T15:07:14.509" v="663" actId="1038"/>
          <ac:picMkLst>
            <pc:docMk/>
            <pc:sldMk cId="2188743175" sldId="264"/>
            <ac:picMk id="2059" creationId="{E5EC0EE9-5175-486B-8F32-F499696E3CBF}"/>
          </ac:picMkLst>
        </pc:picChg>
        <pc:picChg chg="add del mod">
          <ac:chgData name="Lior Sivan" userId="fe5d705246e43be4" providerId="LiveId" clId="{39B35CB2-ED5A-40E1-A028-F86670DA5FDD}" dt="2021-04-29T15:04:27.368" v="571" actId="478"/>
          <ac:picMkLst>
            <pc:docMk/>
            <pc:sldMk cId="2188743175" sldId="264"/>
            <ac:picMk id="2060" creationId="{BE650386-60ED-43D3-ACB2-298E26B23A40}"/>
          </ac:picMkLst>
        </pc:picChg>
        <pc:picChg chg="add del">
          <ac:chgData name="Lior Sivan" userId="fe5d705246e43be4" providerId="LiveId" clId="{39B35CB2-ED5A-40E1-A028-F86670DA5FDD}" dt="2021-04-29T15:04:37.528" v="573" actId="478"/>
          <ac:picMkLst>
            <pc:docMk/>
            <pc:sldMk cId="2188743175" sldId="264"/>
            <ac:picMk id="2061" creationId="{4E0C32B5-344D-474B-BE29-64C2B0E6310C}"/>
          </ac:picMkLst>
        </pc:picChg>
        <pc:picChg chg="add mod">
          <ac:chgData name="Lior Sivan" userId="fe5d705246e43be4" providerId="LiveId" clId="{39B35CB2-ED5A-40E1-A028-F86670DA5FDD}" dt="2021-04-29T15:07:14.509" v="663" actId="1038"/>
          <ac:picMkLst>
            <pc:docMk/>
            <pc:sldMk cId="2188743175" sldId="264"/>
            <ac:picMk id="2062" creationId="{CA71474C-955B-4FDE-8397-F050CBA04469}"/>
          </ac:picMkLst>
        </pc:picChg>
        <pc:cxnChg chg="del">
          <ac:chgData name="Lior Sivan" userId="fe5d705246e43be4" providerId="LiveId" clId="{39B35CB2-ED5A-40E1-A028-F86670DA5FDD}" dt="2021-04-29T14:27:08.560" v="179" actId="478"/>
          <ac:cxnSpMkLst>
            <pc:docMk/>
            <pc:sldMk cId="2188743175" sldId="264"/>
            <ac:cxnSpMk id="11" creationId="{10099E35-8402-430F-8A5E-6C2B7D2BC60C}"/>
          </ac:cxnSpMkLst>
        </pc:cxnChg>
        <pc:cxnChg chg="add mod">
          <ac:chgData name="Lior Sivan" userId="fe5d705246e43be4" providerId="LiveId" clId="{39B35CB2-ED5A-40E1-A028-F86670DA5FDD}" dt="2021-04-29T15:07:14.509" v="663" actId="1038"/>
          <ac:cxnSpMkLst>
            <pc:docMk/>
            <pc:sldMk cId="2188743175" sldId="264"/>
            <ac:cxnSpMk id="2054" creationId="{159290BD-C1BD-4B22-89B9-7F0C957346AA}"/>
          </ac:cxnSpMkLst>
        </pc:cxnChg>
      </pc:sldChg>
      <pc:sldChg chg="addSp delSp new del mod modShow">
        <pc:chgData name="Lior Sivan" userId="fe5d705246e43be4" providerId="LiveId" clId="{39B35CB2-ED5A-40E1-A028-F86670DA5FDD}" dt="2021-05-25T09:25:01.997" v="9711" actId="47"/>
        <pc:sldMkLst>
          <pc:docMk/>
          <pc:sldMk cId="2267126682" sldId="265"/>
        </pc:sldMkLst>
        <pc:picChg chg="add">
          <ac:chgData name="Lior Sivan" userId="fe5d705246e43be4" providerId="LiveId" clId="{39B35CB2-ED5A-40E1-A028-F86670DA5FDD}" dt="2021-04-29T14:28:36.406" v="198" actId="22"/>
          <ac:picMkLst>
            <pc:docMk/>
            <pc:sldMk cId="2267126682" sldId="265"/>
            <ac:picMk id="5" creationId="{548D67CF-6CA4-48D0-920E-B4A982DCC002}"/>
          </ac:picMkLst>
        </pc:picChg>
        <pc:picChg chg="add del">
          <ac:chgData name="Lior Sivan" userId="fe5d705246e43be4" providerId="LiveId" clId="{39B35CB2-ED5A-40E1-A028-F86670DA5FDD}" dt="2021-05-24T16:37:43.027" v="8975" actId="22"/>
          <ac:picMkLst>
            <pc:docMk/>
            <pc:sldMk cId="2267126682" sldId="265"/>
            <ac:picMk id="6" creationId="{17E1D029-BAF0-44D8-9F98-B63BF7EC00FD}"/>
          </ac:picMkLst>
        </pc:picChg>
      </pc:sldChg>
      <pc:sldChg chg="addSp delSp modSp add del mod modAnim modShow modNotesTx">
        <pc:chgData name="Lior Sivan" userId="fe5d705246e43be4" providerId="LiveId" clId="{39B35CB2-ED5A-40E1-A028-F86670DA5FDD}" dt="2021-05-20T12:00:55.061" v="8356" actId="47"/>
        <pc:sldMkLst>
          <pc:docMk/>
          <pc:sldMk cId="2560933593" sldId="266"/>
        </pc:sldMkLst>
        <pc:spChg chg="add del mod">
          <ac:chgData name="Lior Sivan" userId="fe5d705246e43be4" providerId="LiveId" clId="{39B35CB2-ED5A-40E1-A028-F86670DA5FDD}" dt="2021-05-09T19:54:45.402" v="3609" actId="478"/>
          <ac:spMkLst>
            <pc:docMk/>
            <pc:sldMk cId="2560933593" sldId="266"/>
            <ac:spMk id="4" creationId="{9B889FA1-5C3A-4D22-993F-3A3F0BBA45EF}"/>
          </ac:spMkLst>
        </pc:spChg>
        <pc:spChg chg="mod">
          <ac:chgData name="Lior Sivan" userId="fe5d705246e43be4" providerId="LiveId" clId="{39B35CB2-ED5A-40E1-A028-F86670DA5FDD}" dt="2021-04-29T15:08:26.543" v="690" actId="20577"/>
          <ac:spMkLst>
            <pc:docMk/>
            <pc:sldMk cId="2560933593" sldId="266"/>
            <ac:spMk id="22" creationId="{A5A02241-CA9C-4D9B-B611-19D256C572A1}"/>
          </ac:spMkLst>
        </pc:spChg>
        <pc:spChg chg="del">
          <ac:chgData name="Lior Sivan" userId="fe5d705246e43be4" providerId="LiveId" clId="{39B35CB2-ED5A-40E1-A028-F86670DA5FDD}" dt="2021-04-29T15:08:02.184" v="666" actId="478"/>
          <ac:spMkLst>
            <pc:docMk/>
            <pc:sldMk cId="2560933593" sldId="266"/>
            <ac:spMk id="36" creationId="{8F33AAAF-4A38-4365-8F38-222B5DEBE55E}"/>
          </ac:spMkLst>
        </pc:spChg>
        <pc:spChg chg="del">
          <ac:chgData name="Lior Sivan" userId="fe5d705246e43be4" providerId="LiveId" clId="{39B35CB2-ED5A-40E1-A028-F86670DA5FDD}" dt="2021-04-29T15:08:02.184" v="666" actId="478"/>
          <ac:spMkLst>
            <pc:docMk/>
            <pc:sldMk cId="2560933593" sldId="266"/>
            <ac:spMk id="37" creationId="{87F98AC5-2EE6-4D62-B68A-F4B779AFEFD5}"/>
          </ac:spMkLst>
        </pc:spChg>
        <pc:spChg chg="del">
          <ac:chgData name="Lior Sivan" userId="fe5d705246e43be4" providerId="LiveId" clId="{39B35CB2-ED5A-40E1-A028-F86670DA5FDD}" dt="2021-04-29T15:08:02.184" v="666" actId="478"/>
          <ac:spMkLst>
            <pc:docMk/>
            <pc:sldMk cId="2560933593" sldId="266"/>
            <ac:spMk id="38" creationId="{A7B0524E-89AC-4E08-8048-5E76BB74AD29}"/>
          </ac:spMkLst>
        </pc:spChg>
        <pc:spChg chg="del">
          <ac:chgData name="Lior Sivan" userId="fe5d705246e43be4" providerId="LiveId" clId="{39B35CB2-ED5A-40E1-A028-F86670DA5FDD}" dt="2021-04-29T15:08:02.184" v="666" actId="478"/>
          <ac:spMkLst>
            <pc:docMk/>
            <pc:sldMk cId="2560933593" sldId="266"/>
            <ac:spMk id="39" creationId="{7B019061-12C4-4B10-A9F9-0282DBFE1375}"/>
          </ac:spMkLst>
        </pc:spChg>
        <pc:spChg chg="del">
          <ac:chgData name="Lior Sivan" userId="fe5d705246e43be4" providerId="LiveId" clId="{39B35CB2-ED5A-40E1-A028-F86670DA5FDD}" dt="2021-04-29T15:08:02.184" v="666" actId="478"/>
          <ac:spMkLst>
            <pc:docMk/>
            <pc:sldMk cId="2560933593" sldId="266"/>
            <ac:spMk id="40" creationId="{25E44730-604B-4EC4-9BA0-157A7FF8654A}"/>
          </ac:spMkLst>
        </pc:spChg>
        <pc:spChg chg="add del mod">
          <ac:chgData name="Lior Sivan" userId="fe5d705246e43be4" providerId="LiveId" clId="{39B35CB2-ED5A-40E1-A028-F86670DA5FDD}" dt="2021-04-29T15:08:06.420" v="670"/>
          <ac:spMkLst>
            <pc:docMk/>
            <pc:sldMk cId="2560933593" sldId="266"/>
            <ac:spMk id="42" creationId="{28734B71-9572-4E2C-8DB6-53C3BA45273B}"/>
          </ac:spMkLst>
        </pc:spChg>
        <pc:spChg chg="add del mod">
          <ac:chgData name="Lior Sivan" userId="fe5d705246e43be4" providerId="LiveId" clId="{39B35CB2-ED5A-40E1-A028-F86670DA5FDD}" dt="2021-04-29T15:08:13.039" v="680"/>
          <ac:spMkLst>
            <pc:docMk/>
            <pc:sldMk cId="2560933593" sldId="266"/>
            <ac:spMk id="44" creationId="{6C46DABE-17ED-4980-9C90-E8E694420CBF}"/>
          </ac:spMkLst>
        </pc:spChg>
        <pc:spChg chg="del">
          <ac:chgData name="Lior Sivan" userId="fe5d705246e43be4" providerId="LiveId" clId="{39B35CB2-ED5A-40E1-A028-F86670DA5FDD}" dt="2021-04-29T15:08:02.184" v="666" actId="478"/>
          <ac:spMkLst>
            <pc:docMk/>
            <pc:sldMk cId="2560933593" sldId="266"/>
            <ac:spMk id="46" creationId="{21C0A9A0-CA6F-4299-8CCA-89495817D7EA}"/>
          </ac:spMkLst>
        </pc:spChg>
        <pc:spChg chg="del">
          <ac:chgData name="Lior Sivan" userId="fe5d705246e43be4" providerId="LiveId" clId="{39B35CB2-ED5A-40E1-A028-F86670DA5FDD}" dt="2021-04-29T15:08:02.184" v="666" actId="478"/>
          <ac:spMkLst>
            <pc:docMk/>
            <pc:sldMk cId="2560933593" sldId="266"/>
            <ac:spMk id="47" creationId="{1D1C59CF-8222-4898-AB23-501C0B0A9461}"/>
          </ac:spMkLst>
        </pc:spChg>
        <pc:spChg chg="add mod">
          <ac:chgData name="Lior Sivan" userId="fe5d705246e43be4" providerId="LiveId" clId="{39B35CB2-ED5A-40E1-A028-F86670DA5FDD}" dt="2021-05-08T17:48:23.918" v="3571" actId="13926"/>
          <ac:spMkLst>
            <pc:docMk/>
            <pc:sldMk cId="2560933593" sldId="266"/>
            <ac:spMk id="48" creationId="{F444481E-A7DB-4A62-9B7F-E23DD5F2FF04}"/>
          </ac:spMkLst>
        </pc:spChg>
        <pc:spChg chg="add del mod">
          <ac:chgData name="Lior Sivan" userId="fe5d705246e43be4" providerId="LiveId" clId="{39B35CB2-ED5A-40E1-A028-F86670DA5FDD}" dt="2021-05-09T19:54:42.898" v="3608" actId="478"/>
          <ac:spMkLst>
            <pc:docMk/>
            <pc:sldMk cId="2560933593" sldId="266"/>
            <ac:spMk id="50" creationId="{1BE167A2-41CF-4C91-9C8C-095C0471A8B0}"/>
          </ac:spMkLst>
        </pc:spChg>
        <pc:spChg chg="del">
          <ac:chgData name="Lior Sivan" userId="fe5d705246e43be4" providerId="LiveId" clId="{39B35CB2-ED5A-40E1-A028-F86670DA5FDD}" dt="2021-04-29T15:08:02.184" v="666" actId="478"/>
          <ac:spMkLst>
            <pc:docMk/>
            <pc:sldMk cId="2560933593" sldId="266"/>
            <ac:spMk id="52" creationId="{D4CA6408-0CE2-45A0-9A4E-5616511D0FB8}"/>
          </ac:spMkLst>
        </pc:spChg>
        <pc:grpChg chg="del">
          <ac:chgData name="Lior Sivan" userId="fe5d705246e43be4" providerId="LiveId" clId="{39B35CB2-ED5A-40E1-A028-F86670DA5FDD}" dt="2021-04-29T15:08:02.184" v="666" actId="478"/>
          <ac:grpSpMkLst>
            <pc:docMk/>
            <pc:sldMk cId="2560933593" sldId="266"/>
            <ac:grpSpMk id="14" creationId="{EE074FB5-876D-4674-9C06-3B7E32A57A9D}"/>
          </ac:grpSpMkLst>
        </pc:grpChg>
        <pc:grpChg chg="del">
          <ac:chgData name="Lior Sivan" userId="fe5d705246e43be4" providerId="LiveId" clId="{39B35CB2-ED5A-40E1-A028-F86670DA5FDD}" dt="2021-04-29T15:08:02.184" v="666" actId="478"/>
          <ac:grpSpMkLst>
            <pc:docMk/>
            <pc:sldMk cId="2560933593" sldId="266"/>
            <ac:grpSpMk id="2049" creationId="{853761F4-2485-41A0-BDC0-94273580884F}"/>
          </ac:grpSpMkLst>
        </pc:grpChg>
        <pc:picChg chg="add mod">
          <ac:chgData name="Lior Sivan" userId="fe5d705246e43be4" providerId="LiveId" clId="{39B35CB2-ED5A-40E1-A028-F86670DA5FDD}" dt="2021-05-16T09:52:25.920" v="6136" actId="14100"/>
          <ac:picMkLst>
            <pc:docMk/>
            <pc:sldMk cId="2560933593" sldId="266"/>
            <ac:picMk id="3" creationId="{CD35104A-EEC1-438B-A440-8EB126DF8774}"/>
          </ac:picMkLst>
        </pc:picChg>
        <pc:picChg chg="add del mod">
          <ac:chgData name="Lior Sivan" userId="fe5d705246e43be4" providerId="LiveId" clId="{39B35CB2-ED5A-40E1-A028-F86670DA5FDD}" dt="2021-04-29T15:08:06.420" v="670"/>
          <ac:picMkLst>
            <pc:docMk/>
            <pc:sldMk cId="2560933593" sldId="266"/>
            <ac:picMk id="41" creationId="{4CCA823B-219B-4DBA-B42D-A825023E6193}"/>
          </ac:picMkLst>
        </pc:picChg>
        <pc:picChg chg="add del mod">
          <ac:chgData name="Lior Sivan" userId="fe5d705246e43be4" providerId="LiveId" clId="{39B35CB2-ED5A-40E1-A028-F86670DA5FDD}" dt="2021-04-29T15:08:13.039" v="680"/>
          <ac:picMkLst>
            <pc:docMk/>
            <pc:sldMk cId="2560933593" sldId="266"/>
            <ac:picMk id="43" creationId="{D19174D1-A171-4C42-B144-FF426D23F7C4}"/>
          </ac:picMkLst>
        </pc:picChg>
        <pc:picChg chg="add mod">
          <ac:chgData name="Lior Sivan" userId="fe5d705246e43be4" providerId="LiveId" clId="{39B35CB2-ED5A-40E1-A028-F86670DA5FDD}" dt="2021-05-03T06:52:23.022" v="2681" actId="14100"/>
          <ac:picMkLst>
            <pc:docMk/>
            <pc:sldMk cId="2560933593" sldId="266"/>
            <ac:picMk id="45" creationId="{F433CE20-43DD-410D-B4C1-35F3126F87B9}"/>
          </ac:picMkLst>
        </pc:picChg>
        <pc:picChg chg="del">
          <ac:chgData name="Lior Sivan" userId="fe5d705246e43be4" providerId="LiveId" clId="{39B35CB2-ED5A-40E1-A028-F86670DA5FDD}" dt="2021-04-29T15:08:02.184" v="666" actId="478"/>
          <ac:picMkLst>
            <pc:docMk/>
            <pc:sldMk cId="2560933593" sldId="266"/>
            <ac:picMk id="2052" creationId="{55A15DCD-1B57-47BD-B7AF-7BD8995E6CAD}"/>
          </ac:picMkLst>
        </pc:picChg>
        <pc:picChg chg="del">
          <ac:chgData name="Lior Sivan" userId="fe5d705246e43be4" providerId="LiveId" clId="{39B35CB2-ED5A-40E1-A028-F86670DA5FDD}" dt="2021-04-29T15:08:02.184" v="666" actId="478"/>
          <ac:picMkLst>
            <pc:docMk/>
            <pc:sldMk cId="2560933593" sldId="266"/>
            <ac:picMk id="2057" creationId="{F6DCE6C7-5268-4AA5-B9E2-7613B9875A6E}"/>
          </ac:picMkLst>
        </pc:picChg>
        <pc:picChg chg="del">
          <ac:chgData name="Lior Sivan" userId="fe5d705246e43be4" providerId="LiveId" clId="{39B35CB2-ED5A-40E1-A028-F86670DA5FDD}" dt="2021-04-29T15:08:02.184" v="666" actId="478"/>
          <ac:picMkLst>
            <pc:docMk/>
            <pc:sldMk cId="2560933593" sldId="266"/>
            <ac:picMk id="2059" creationId="{E5EC0EE9-5175-486B-8F32-F499696E3CBF}"/>
          </ac:picMkLst>
        </pc:picChg>
        <pc:picChg chg="del">
          <ac:chgData name="Lior Sivan" userId="fe5d705246e43be4" providerId="LiveId" clId="{39B35CB2-ED5A-40E1-A028-F86670DA5FDD}" dt="2021-04-29T15:08:02.184" v="666" actId="478"/>
          <ac:picMkLst>
            <pc:docMk/>
            <pc:sldMk cId="2560933593" sldId="266"/>
            <ac:picMk id="2062" creationId="{CA71474C-955B-4FDE-8397-F050CBA04469}"/>
          </ac:picMkLst>
        </pc:picChg>
        <pc:cxnChg chg="del">
          <ac:chgData name="Lior Sivan" userId="fe5d705246e43be4" providerId="LiveId" clId="{39B35CB2-ED5A-40E1-A028-F86670DA5FDD}" dt="2021-04-30T07:15:08.616" v="805" actId="478"/>
          <ac:cxnSpMkLst>
            <pc:docMk/>
            <pc:sldMk cId="2560933593" sldId="266"/>
            <ac:cxnSpMk id="23" creationId="{4B37A5EA-087D-40E5-9F32-B8D0817BAD38}"/>
          </ac:cxnSpMkLst>
        </pc:cxnChg>
        <pc:cxnChg chg="add mod">
          <ac:chgData name="Lior Sivan" userId="fe5d705246e43be4" providerId="LiveId" clId="{39B35CB2-ED5A-40E1-A028-F86670DA5FDD}" dt="2021-04-30T07:15:16.551" v="809" actId="1076"/>
          <ac:cxnSpMkLst>
            <pc:docMk/>
            <pc:sldMk cId="2560933593" sldId="266"/>
            <ac:cxnSpMk id="49" creationId="{3906081F-1BF3-44B0-8C4A-9CEBE66C2C19}"/>
          </ac:cxnSpMkLst>
        </pc:cxnChg>
        <pc:cxnChg chg="del">
          <ac:chgData name="Lior Sivan" userId="fe5d705246e43be4" providerId="LiveId" clId="{39B35CB2-ED5A-40E1-A028-F86670DA5FDD}" dt="2021-04-29T15:08:02.184" v="666" actId="478"/>
          <ac:cxnSpMkLst>
            <pc:docMk/>
            <pc:sldMk cId="2560933593" sldId="266"/>
            <ac:cxnSpMk id="2054" creationId="{159290BD-C1BD-4B22-89B9-7F0C957346AA}"/>
          </ac:cxnSpMkLst>
        </pc:cxnChg>
      </pc:sldChg>
      <pc:sldChg chg="addSp delSp modSp add del mod ord">
        <pc:chgData name="Lior Sivan" userId="fe5d705246e43be4" providerId="LiveId" clId="{39B35CB2-ED5A-40E1-A028-F86670DA5FDD}" dt="2021-05-27T09:06:31.554" v="10217" actId="47"/>
        <pc:sldMkLst>
          <pc:docMk/>
          <pc:sldMk cId="3876867845" sldId="267"/>
        </pc:sldMkLst>
        <pc:spChg chg="add del mod">
          <ac:chgData name="Lior Sivan" userId="fe5d705246e43be4" providerId="LiveId" clId="{39B35CB2-ED5A-40E1-A028-F86670DA5FDD}" dt="2021-04-29T15:09:26.984" v="703" actId="478"/>
          <ac:spMkLst>
            <pc:docMk/>
            <pc:sldMk cId="3876867845" sldId="267"/>
            <ac:spMk id="3" creationId="{5953BBA7-1084-4D14-939F-5B7EA86C7530}"/>
          </ac:spMkLst>
        </pc:spChg>
        <pc:spChg chg="mod">
          <ac:chgData name="Lior Sivan" userId="fe5d705246e43be4" providerId="LiveId" clId="{39B35CB2-ED5A-40E1-A028-F86670DA5FDD}" dt="2021-05-25T09:26:24.434" v="9722" actId="1076"/>
          <ac:spMkLst>
            <pc:docMk/>
            <pc:sldMk cId="3876867845" sldId="267"/>
            <ac:spMk id="4" creationId="{5E6B6593-7CD2-4508-9F67-0D23997EB37F}"/>
          </ac:spMkLst>
        </pc:spChg>
        <pc:spChg chg="mod">
          <ac:chgData name="Lior Sivan" userId="fe5d705246e43be4" providerId="LiveId" clId="{39B35CB2-ED5A-40E1-A028-F86670DA5FDD}" dt="2021-04-29T15:08:44.827" v="696" actId="20577"/>
          <ac:spMkLst>
            <pc:docMk/>
            <pc:sldMk cId="3876867845" sldId="267"/>
            <ac:spMk id="5" creationId="{D6F3F28E-2BCD-4F6C-B5BD-03BB6F29DC1A}"/>
          </ac:spMkLst>
        </pc:spChg>
        <pc:spChg chg="del">
          <ac:chgData name="Lior Sivan" userId="fe5d705246e43be4" providerId="LiveId" clId="{39B35CB2-ED5A-40E1-A028-F86670DA5FDD}" dt="2021-04-29T15:09:24.736" v="701" actId="478"/>
          <ac:spMkLst>
            <pc:docMk/>
            <pc:sldMk cId="3876867845" sldId="267"/>
            <ac:spMk id="6" creationId="{ACA1552C-FC22-485F-B228-DFEAD5A2B1DF}"/>
          </ac:spMkLst>
        </pc:spChg>
        <pc:picChg chg="add mod">
          <ac:chgData name="Lior Sivan" userId="fe5d705246e43be4" providerId="LiveId" clId="{39B35CB2-ED5A-40E1-A028-F86670DA5FDD}" dt="2021-04-30T07:10:34.505" v="750" actId="1076"/>
          <ac:picMkLst>
            <pc:docMk/>
            <pc:sldMk cId="3876867845" sldId="267"/>
            <ac:picMk id="8" creationId="{13FF9FA4-54D8-45C5-9077-E6A770BA0686}"/>
          </ac:picMkLst>
        </pc:picChg>
        <pc:picChg chg="add mod">
          <ac:chgData name="Lior Sivan" userId="fe5d705246e43be4" providerId="LiveId" clId="{39B35CB2-ED5A-40E1-A028-F86670DA5FDD}" dt="2021-04-29T15:11:10.265" v="724" actId="1076"/>
          <ac:picMkLst>
            <pc:docMk/>
            <pc:sldMk cId="3876867845" sldId="267"/>
            <ac:picMk id="3074" creationId="{6145AD88-A7D4-4E97-9FCD-9442233AAABA}"/>
          </ac:picMkLst>
        </pc:picChg>
      </pc:sldChg>
      <pc:sldChg chg="addSp delSp modSp add mod modAnim modNotesTx">
        <pc:chgData name="Lior Sivan" userId="fe5d705246e43be4" providerId="LiveId" clId="{39B35CB2-ED5A-40E1-A028-F86670DA5FDD}" dt="2021-05-25T13:03:17.495" v="10024" actId="113"/>
        <pc:sldMkLst>
          <pc:docMk/>
          <pc:sldMk cId="2409295362" sldId="268"/>
        </pc:sldMkLst>
        <pc:spChg chg="add del mod ord">
          <ac:chgData name="Lior Sivan" userId="fe5d705246e43be4" providerId="LiveId" clId="{39B35CB2-ED5A-40E1-A028-F86670DA5FDD}" dt="2021-05-24T16:44:55.204" v="9057" actId="478"/>
          <ac:spMkLst>
            <pc:docMk/>
            <pc:sldMk cId="2409295362" sldId="268"/>
            <ac:spMk id="6" creationId="{1D8E2580-389A-4D4B-AF89-15E201F68E51}"/>
          </ac:spMkLst>
        </pc:spChg>
        <pc:spChg chg="add mod ord">
          <ac:chgData name="Lior Sivan" userId="fe5d705246e43be4" providerId="LiveId" clId="{39B35CB2-ED5A-40E1-A028-F86670DA5FDD}" dt="2021-05-24T16:44:57.953" v="9059" actId="167"/>
          <ac:spMkLst>
            <pc:docMk/>
            <pc:sldMk cId="2409295362" sldId="268"/>
            <ac:spMk id="8" creationId="{9D7C98FF-3BED-4673-B8D0-B92ED207A0FF}"/>
          </ac:spMkLst>
        </pc:spChg>
        <pc:spChg chg="add del mod">
          <ac:chgData name="Lior Sivan" userId="fe5d705246e43be4" providerId="LiveId" clId="{39B35CB2-ED5A-40E1-A028-F86670DA5FDD}" dt="2021-05-09T19:56:45.080" v="3641"/>
          <ac:spMkLst>
            <pc:docMk/>
            <pc:sldMk cId="2409295362" sldId="268"/>
            <ac:spMk id="8" creationId="{B30D6B06-3C59-42F6-B2A5-804BC7E43F85}"/>
          </ac:spMkLst>
        </pc:spChg>
        <pc:spChg chg="add del mod">
          <ac:chgData name="Lior Sivan" userId="fe5d705246e43be4" providerId="LiveId" clId="{39B35CB2-ED5A-40E1-A028-F86670DA5FDD}" dt="2021-05-24T16:45:27.286" v="9065" actId="478"/>
          <ac:spMkLst>
            <pc:docMk/>
            <pc:sldMk cId="2409295362" sldId="268"/>
            <ac:spMk id="9" creationId="{2D4E79E1-DBC0-431A-B309-FC60BFA5BEA9}"/>
          </ac:spMkLst>
        </pc:spChg>
        <pc:spChg chg="add del mod">
          <ac:chgData name="Lior Sivan" userId="fe5d705246e43be4" providerId="LiveId" clId="{39B35CB2-ED5A-40E1-A028-F86670DA5FDD}" dt="2021-05-09T19:57:51.185" v="3663" actId="478"/>
          <ac:spMkLst>
            <pc:docMk/>
            <pc:sldMk cId="2409295362" sldId="268"/>
            <ac:spMk id="10" creationId="{BD813C4B-59A2-4D95-AEB0-0B3372C788DE}"/>
          </ac:spMkLst>
        </pc:spChg>
        <pc:spChg chg="add del">
          <ac:chgData name="Lior Sivan" userId="fe5d705246e43be4" providerId="LiveId" clId="{39B35CB2-ED5A-40E1-A028-F86670DA5FDD}" dt="2021-05-09T19:57:41.581" v="3659" actId="22"/>
          <ac:spMkLst>
            <pc:docMk/>
            <pc:sldMk cId="2409295362" sldId="268"/>
            <ac:spMk id="11" creationId="{3C3EB145-7595-4441-B951-DE3EDBB1351F}"/>
          </ac:spMkLst>
        </pc:spChg>
        <pc:spChg chg="add mod">
          <ac:chgData name="Lior Sivan" userId="fe5d705246e43be4" providerId="LiveId" clId="{39B35CB2-ED5A-40E1-A028-F86670DA5FDD}" dt="2021-05-24T16:45:21.727" v="9064"/>
          <ac:spMkLst>
            <pc:docMk/>
            <pc:sldMk cId="2409295362" sldId="268"/>
            <ac:spMk id="11" creationId="{3EAD5C34-BE76-40F1-9D01-550675F84DDE}"/>
          </ac:spMkLst>
        </pc:spChg>
        <pc:spChg chg="add mod">
          <ac:chgData name="Lior Sivan" userId="fe5d705246e43be4" providerId="LiveId" clId="{39B35CB2-ED5A-40E1-A028-F86670DA5FDD}" dt="2021-05-24T16:45:27.659" v="9066"/>
          <ac:spMkLst>
            <pc:docMk/>
            <pc:sldMk cId="2409295362" sldId="268"/>
            <ac:spMk id="12" creationId="{9ED3AAC4-8C4C-4B52-921D-490587F61053}"/>
          </ac:spMkLst>
        </pc:spChg>
        <pc:spChg chg="add del mod">
          <ac:chgData name="Lior Sivan" userId="fe5d705246e43be4" providerId="LiveId" clId="{39B35CB2-ED5A-40E1-A028-F86670DA5FDD}" dt="2021-05-24T16:45:21.376" v="9063" actId="478"/>
          <ac:spMkLst>
            <pc:docMk/>
            <pc:sldMk cId="2409295362" sldId="268"/>
            <ac:spMk id="13" creationId="{F6ABD6D7-B456-4D97-86A1-665DBA02AE23}"/>
          </ac:spMkLst>
        </pc:spChg>
        <pc:spChg chg="mod">
          <ac:chgData name="Lior Sivan" userId="fe5d705246e43be4" providerId="LiveId" clId="{39B35CB2-ED5A-40E1-A028-F86670DA5FDD}" dt="2021-04-30T07:02:33.458" v="741" actId="20577"/>
          <ac:spMkLst>
            <pc:docMk/>
            <pc:sldMk cId="2409295362" sldId="268"/>
            <ac:spMk id="22" creationId="{A5A02241-CA9C-4D9B-B611-19D256C572A1}"/>
          </ac:spMkLst>
        </pc:spChg>
        <pc:spChg chg="del mod">
          <ac:chgData name="Lior Sivan" userId="fe5d705246e43be4" providerId="LiveId" clId="{39B35CB2-ED5A-40E1-A028-F86670DA5FDD}" dt="2021-05-09T19:56:38.670" v="3639" actId="478"/>
          <ac:spMkLst>
            <pc:docMk/>
            <pc:sldMk cId="2409295362" sldId="268"/>
            <ac:spMk id="48" creationId="{F444481E-A7DB-4A62-9B7F-E23DD5F2FF04}"/>
          </ac:spMkLst>
        </pc:spChg>
        <pc:picChg chg="add mod">
          <ac:chgData name="Lior Sivan" userId="fe5d705246e43be4" providerId="LiveId" clId="{39B35CB2-ED5A-40E1-A028-F86670DA5FDD}" dt="2021-05-24T16:45:09.159" v="9061"/>
          <ac:picMkLst>
            <pc:docMk/>
            <pc:sldMk cId="2409295362" sldId="268"/>
            <ac:picMk id="10" creationId="{70E19F87-30FF-4F74-87DA-E7469C178D30}"/>
          </ac:picMkLst>
        </pc:picChg>
        <pc:picChg chg="add del mod">
          <ac:chgData name="Lior Sivan" userId="fe5d705246e43be4" providerId="LiveId" clId="{39B35CB2-ED5A-40E1-A028-F86670DA5FDD}" dt="2021-05-24T16:45:08.934" v="9060" actId="478"/>
          <ac:picMkLst>
            <pc:docMk/>
            <pc:sldMk cId="2409295362" sldId="268"/>
            <ac:picMk id="14" creationId="{A693BFE4-3D5D-43AA-AA6D-5FABB86DDC89}"/>
          </ac:picMkLst>
        </pc:picChg>
        <pc:picChg chg="del">
          <ac:chgData name="Lior Sivan" userId="fe5d705246e43be4" providerId="LiveId" clId="{39B35CB2-ED5A-40E1-A028-F86670DA5FDD}" dt="2021-04-30T07:02:34.750" v="742" actId="478"/>
          <ac:picMkLst>
            <pc:docMk/>
            <pc:sldMk cId="2409295362" sldId="268"/>
            <ac:picMk id="45" creationId="{F433CE20-43DD-410D-B4C1-35F3126F87B9}"/>
          </ac:picMkLst>
        </pc:picChg>
        <pc:cxnChg chg="add mod">
          <ac:chgData name="Lior Sivan" userId="fe5d705246e43be4" providerId="LiveId" clId="{39B35CB2-ED5A-40E1-A028-F86670DA5FDD}" dt="2021-04-30T07:15:06.080" v="804"/>
          <ac:cxnSpMkLst>
            <pc:docMk/>
            <pc:sldMk cId="2409295362" sldId="268"/>
            <ac:cxnSpMk id="7" creationId="{438CBC6F-55A5-498A-A5BE-4192434F58F2}"/>
          </ac:cxnSpMkLst>
        </pc:cxnChg>
        <pc:cxnChg chg="del">
          <ac:chgData name="Lior Sivan" userId="fe5d705246e43be4" providerId="LiveId" clId="{39B35CB2-ED5A-40E1-A028-F86670DA5FDD}" dt="2021-04-30T07:15:05.880" v="803" actId="478"/>
          <ac:cxnSpMkLst>
            <pc:docMk/>
            <pc:sldMk cId="2409295362" sldId="268"/>
            <ac:cxnSpMk id="23" creationId="{4B37A5EA-087D-40E5-9F32-B8D0817BAD38}"/>
          </ac:cxnSpMkLst>
        </pc:cxnChg>
      </pc:sldChg>
      <pc:sldChg chg="addSp delSp modSp add del mod modShow modNotesTx">
        <pc:chgData name="Lior Sivan" userId="fe5d705246e43be4" providerId="LiveId" clId="{39B35CB2-ED5A-40E1-A028-F86670DA5FDD}" dt="2021-05-25T09:25:33.406" v="9721" actId="47"/>
        <pc:sldMkLst>
          <pc:docMk/>
          <pc:sldMk cId="864711353" sldId="269"/>
        </pc:sldMkLst>
        <pc:spChg chg="add del mod ord">
          <ac:chgData name="Lior Sivan" userId="fe5d705246e43be4" providerId="LiveId" clId="{39B35CB2-ED5A-40E1-A028-F86670DA5FDD}" dt="2021-05-24T16:48:50.409" v="9093" actId="478"/>
          <ac:spMkLst>
            <pc:docMk/>
            <pc:sldMk cId="864711353" sldId="269"/>
            <ac:spMk id="6" creationId="{57B3C26D-61A6-407C-8B17-05EADE37B7BC}"/>
          </ac:spMkLst>
        </pc:spChg>
        <pc:spChg chg="add del mod">
          <ac:chgData name="Lior Sivan" userId="fe5d705246e43be4" providerId="LiveId" clId="{39B35CB2-ED5A-40E1-A028-F86670DA5FDD}" dt="2021-04-30T07:13:51.963" v="780"/>
          <ac:spMkLst>
            <pc:docMk/>
            <pc:sldMk cId="864711353" sldId="269"/>
            <ac:spMk id="7" creationId="{6B5C2BF4-8B67-4332-B19B-DAE18F5F1080}"/>
          </ac:spMkLst>
        </pc:spChg>
        <pc:spChg chg="add mod">
          <ac:chgData name="Lior Sivan" userId="fe5d705246e43be4" providerId="LiveId" clId="{39B35CB2-ED5A-40E1-A028-F86670DA5FDD}" dt="2021-05-23T12:14:40.270" v="8879" actId="1035"/>
          <ac:spMkLst>
            <pc:docMk/>
            <pc:sldMk cId="864711353" sldId="269"/>
            <ac:spMk id="8" creationId="{E51996FC-7B8C-4870-9EFB-4F975D529AE9}"/>
          </ac:spMkLst>
        </pc:spChg>
        <pc:spChg chg="add mod ord">
          <ac:chgData name="Lior Sivan" userId="fe5d705246e43be4" providerId="LiveId" clId="{39B35CB2-ED5A-40E1-A028-F86670DA5FDD}" dt="2021-05-24T16:49:01.469" v="9098" actId="14100"/>
          <ac:spMkLst>
            <pc:docMk/>
            <pc:sldMk cId="864711353" sldId="269"/>
            <ac:spMk id="12" creationId="{A039D67F-9E1E-428E-80DA-FD27D4886559}"/>
          </ac:spMkLst>
        </pc:spChg>
        <pc:spChg chg="mod">
          <ac:chgData name="Lior Sivan" userId="fe5d705246e43be4" providerId="LiveId" clId="{39B35CB2-ED5A-40E1-A028-F86670DA5FDD}" dt="2021-05-23T12:14:29.308" v="8864" actId="1035"/>
          <ac:spMkLst>
            <pc:docMk/>
            <pc:sldMk cId="864711353" sldId="269"/>
            <ac:spMk id="22" creationId="{A5A02241-CA9C-4D9B-B611-19D256C572A1}"/>
          </ac:spMkLst>
        </pc:spChg>
        <pc:spChg chg="del">
          <ac:chgData name="Lior Sivan" userId="fe5d705246e43be4" providerId="LiveId" clId="{39B35CB2-ED5A-40E1-A028-F86670DA5FDD}" dt="2021-04-30T07:10:49.148" v="751" actId="478"/>
          <ac:spMkLst>
            <pc:docMk/>
            <pc:sldMk cId="864711353" sldId="269"/>
            <ac:spMk id="48" creationId="{F444481E-A7DB-4A62-9B7F-E23DD5F2FF04}"/>
          </ac:spMkLst>
        </pc:spChg>
        <pc:picChg chg="add mod modCrop">
          <ac:chgData name="Lior Sivan" userId="fe5d705246e43be4" providerId="LiveId" clId="{39B35CB2-ED5A-40E1-A028-F86670DA5FDD}" dt="2021-05-23T12:14:00.425" v="8838" actId="1076"/>
          <ac:picMkLst>
            <pc:docMk/>
            <pc:sldMk cId="864711353" sldId="269"/>
            <ac:picMk id="3" creationId="{2A0B629E-6C8E-4F43-9D9B-D816F96385F1}"/>
          </ac:picMkLst>
        </pc:picChg>
        <pc:picChg chg="add mod">
          <ac:chgData name="Lior Sivan" userId="fe5d705246e43be4" providerId="LiveId" clId="{39B35CB2-ED5A-40E1-A028-F86670DA5FDD}" dt="2021-05-23T12:14:35.210" v="8876" actId="1076"/>
          <ac:picMkLst>
            <pc:docMk/>
            <pc:sldMk cId="864711353" sldId="269"/>
            <ac:picMk id="5" creationId="{4D3855A4-3381-4B53-A4FB-3996C77D676F}"/>
          </ac:picMkLst>
        </pc:picChg>
        <pc:picChg chg="add mod modCrop">
          <ac:chgData name="Lior Sivan" userId="fe5d705246e43be4" providerId="LiveId" clId="{39B35CB2-ED5A-40E1-A028-F86670DA5FDD}" dt="2021-05-23T12:14:00.425" v="8838" actId="1076"/>
          <ac:picMkLst>
            <pc:docMk/>
            <pc:sldMk cId="864711353" sldId="269"/>
            <ac:picMk id="10" creationId="{6F788737-4896-46B5-931D-57FECF6846D3}"/>
          </ac:picMkLst>
        </pc:picChg>
        <pc:picChg chg="add mod modCrop">
          <ac:chgData name="Lior Sivan" userId="fe5d705246e43be4" providerId="LiveId" clId="{39B35CB2-ED5A-40E1-A028-F86670DA5FDD}" dt="2021-05-23T12:14:00.425" v="8838" actId="1076"/>
          <ac:picMkLst>
            <pc:docMk/>
            <pc:sldMk cId="864711353" sldId="269"/>
            <ac:picMk id="11" creationId="{FCF11F21-9168-4EDD-A3CA-DCD6BBD90AE3}"/>
          </ac:picMkLst>
        </pc:picChg>
        <pc:cxnChg chg="add mod">
          <ac:chgData name="Lior Sivan" userId="fe5d705246e43be4" providerId="LiveId" clId="{39B35CB2-ED5A-40E1-A028-F86670DA5FDD}" dt="2021-05-23T12:14:31.838" v="8875" actId="1035"/>
          <ac:cxnSpMkLst>
            <pc:docMk/>
            <pc:sldMk cId="864711353" sldId="269"/>
            <ac:cxnSpMk id="9" creationId="{C17D056C-FE86-4961-A3CC-16969AE3912F}"/>
          </ac:cxnSpMkLst>
        </pc:cxnChg>
        <pc:cxnChg chg="del">
          <ac:chgData name="Lior Sivan" userId="fe5d705246e43be4" providerId="LiveId" clId="{39B35CB2-ED5A-40E1-A028-F86670DA5FDD}" dt="2021-04-30T07:15:03.485" v="801" actId="478"/>
          <ac:cxnSpMkLst>
            <pc:docMk/>
            <pc:sldMk cId="864711353" sldId="269"/>
            <ac:cxnSpMk id="23" creationId="{4B37A5EA-087D-40E5-9F32-B8D0817BAD38}"/>
          </ac:cxnSpMkLst>
        </pc:cxnChg>
      </pc:sldChg>
      <pc:sldChg chg="addSp delSp modSp add mod ord">
        <pc:chgData name="Lior Sivan" userId="fe5d705246e43be4" providerId="LiveId" clId="{39B35CB2-ED5A-40E1-A028-F86670DA5FDD}" dt="2021-05-24T16:40:34.426" v="8998" actId="2710"/>
        <pc:sldMkLst>
          <pc:docMk/>
          <pc:sldMk cId="2014627224" sldId="270"/>
        </pc:sldMkLst>
        <pc:spChg chg="del mod">
          <ac:chgData name="Lior Sivan" userId="fe5d705246e43be4" providerId="LiveId" clId="{39B35CB2-ED5A-40E1-A028-F86670DA5FDD}" dt="2021-04-30T07:16:42.443" v="828" actId="478"/>
          <ac:spMkLst>
            <pc:docMk/>
            <pc:sldMk cId="2014627224" sldId="270"/>
            <ac:spMk id="4" creationId="{5E6B6593-7CD2-4508-9F67-0D23997EB37F}"/>
          </ac:spMkLst>
        </pc:spChg>
        <pc:spChg chg="mod">
          <ac:chgData name="Lior Sivan" userId="fe5d705246e43be4" providerId="LiveId" clId="{39B35CB2-ED5A-40E1-A028-F86670DA5FDD}" dt="2021-05-07T15:06:40.022" v="2774"/>
          <ac:spMkLst>
            <pc:docMk/>
            <pc:sldMk cId="2014627224" sldId="270"/>
            <ac:spMk id="5" creationId="{D6F3F28E-2BCD-4F6C-B5BD-03BB6F29DC1A}"/>
          </ac:spMkLst>
        </pc:spChg>
        <pc:spChg chg="add del mod">
          <ac:chgData name="Lior Sivan" userId="fe5d705246e43be4" providerId="LiveId" clId="{39B35CB2-ED5A-40E1-A028-F86670DA5FDD}" dt="2021-05-24T16:40:25.546" v="8995" actId="478"/>
          <ac:spMkLst>
            <pc:docMk/>
            <pc:sldMk cId="2014627224" sldId="270"/>
            <ac:spMk id="6" creationId="{FA95756D-2DEE-4683-A4DC-84402D76A96B}"/>
          </ac:spMkLst>
        </pc:spChg>
        <pc:spChg chg="add mod">
          <ac:chgData name="Lior Sivan" userId="fe5d705246e43be4" providerId="LiveId" clId="{39B35CB2-ED5A-40E1-A028-F86670DA5FDD}" dt="2021-05-24T16:40:34.426" v="8998" actId="2710"/>
          <ac:spMkLst>
            <pc:docMk/>
            <pc:sldMk cId="2014627224" sldId="270"/>
            <ac:spMk id="7" creationId="{286A4866-79D0-4638-8DBE-4D2AA764764D}"/>
          </ac:spMkLst>
        </pc:spChg>
        <pc:spChg chg="add mod">
          <ac:chgData name="Lior Sivan" userId="fe5d705246e43be4" providerId="LiveId" clId="{39B35CB2-ED5A-40E1-A028-F86670DA5FDD}" dt="2021-05-24T16:40:25.792" v="8996"/>
          <ac:spMkLst>
            <pc:docMk/>
            <pc:sldMk cId="2014627224" sldId="270"/>
            <ac:spMk id="8" creationId="{73690602-F53C-4788-87A2-9690A307B6B8}"/>
          </ac:spMkLst>
        </pc:spChg>
        <pc:spChg chg="add mod">
          <ac:chgData name="Lior Sivan" userId="fe5d705246e43be4" providerId="LiveId" clId="{39B35CB2-ED5A-40E1-A028-F86670DA5FDD}" dt="2021-04-30T07:17:51.980" v="861" actId="1076"/>
          <ac:spMkLst>
            <pc:docMk/>
            <pc:sldMk cId="2014627224" sldId="270"/>
            <ac:spMk id="9" creationId="{5E11D348-383F-49B1-B6F4-76F1C40C9D57}"/>
          </ac:spMkLst>
        </pc:spChg>
        <pc:spChg chg="add del mod">
          <ac:chgData name="Lior Sivan" userId="fe5d705246e43be4" providerId="LiveId" clId="{39B35CB2-ED5A-40E1-A028-F86670DA5FDD}" dt="2021-05-04T13:53:36.409" v="2743" actId="478"/>
          <ac:spMkLst>
            <pc:docMk/>
            <pc:sldMk cId="2014627224" sldId="270"/>
            <ac:spMk id="13" creationId="{9006C2FA-57EF-4090-8584-B146CD00C711}"/>
          </ac:spMkLst>
        </pc:spChg>
        <pc:spChg chg="add del mod">
          <ac:chgData name="Lior Sivan" userId="fe5d705246e43be4" providerId="LiveId" clId="{39B35CB2-ED5A-40E1-A028-F86670DA5FDD}" dt="2021-05-04T13:53:36.409" v="2743" actId="478"/>
          <ac:spMkLst>
            <pc:docMk/>
            <pc:sldMk cId="2014627224" sldId="270"/>
            <ac:spMk id="14" creationId="{EA9B6276-4834-4DF9-BEC0-1893A982F468}"/>
          </ac:spMkLst>
        </pc:spChg>
        <pc:spChg chg="add mod">
          <ac:chgData name="Lior Sivan" userId="fe5d705246e43be4" providerId="LiveId" clId="{39B35CB2-ED5A-40E1-A028-F86670DA5FDD}" dt="2021-04-30T07:21:26.415" v="931" actId="571"/>
          <ac:spMkLst>
            <pc:docMk/>
            <pc:sldMk cId="2014627224" sldId="270"/>
            <ac:spMk id="16" creationId="{4FEB307E-DC45-4097-9F60-1CD5CA7A1B38}"/>
          </ac:spMkLst>
        </pc:spChg>
        <pc:spChg chg="add del mod">
          <ac:chgData name="Lior Sivan" userId="fe5d705246e43be4" providerId="LiveId" clId="{39B35CB2-ED5A-40E1-A028-F86670DA5FDD}" dt="2021-05-04T13:53:36.409" v="2743" actId="478"/>
          <ac:spMkLst>
            <pc:docMk/>
            <pc:sldMk cId="2014627224" sldId="270"/>
            <ac:spMk id="17" creationId="{770DE61C-4C2A-4469-A46F-A9B27F3EB297}"/>
          </ac:spMkLst>
        </pc:spChg>
        <pc:spChg chg="add del mod">
          <ac:chgData name="Lior Sivan" userId="fe5d705246e43be4" providerId="LiveId" clId="{39B35CB2-ED5A-40E1-A028-F86670DA5FDD}" dt="2021-04-30T07:22:28.428" v="960" actId="571"/>
          <ac:spMkLst>
            <pc:docMk/>
            <pc:sldMk cId="2014627224" sldId="270"/>
            <ac:spMk id="19" creationId="{D0BF3A74-2C25-4BDE-A458-7B260EACC9FC}"/>
          </ac:spMkLst>
        </pc:spChg>
        <pc:spChg chg="add del mod">
          <ac:chgData name="Lior Sivan" userId="fe5d705246e43be4" providerId="LiveId" clId="{39B35CB2-ED5A-40E1-A028-F86670DA5FDD}" dt="2021-04-30T07:22:28.428" v="960" actId="571"/>
          <ac:spMkLst>
            <pc:docMk/>
            <pc:sldMk cId="2014627224" sldId="270"/>
            <ac:spMk id="20" creationId="{3769DAA9-B863-4F21-B3DF-0DB1C34AC306}"/>
          </ac:spMkLst>
        </pc:spChg>
        <pc:spChg chg="add del mod">
          <ac:chgData name="Lior Sivan" userId="fe5d705246e43be4" providerId="LiveId" clId="{39B35CB2-ED5A-40E1-A028-F86670DA5FDD}" dt="2021-04-30T07:22:28.428" v="960" actId="571"/>
          <ac:spMkLst>
            <pc:docMk/>
            <pc:sldMk cId="2014627224" sldId="270"/>
            <ac:spMk id="21" creationId="{E6EE4FBE-5F41-4AD5-A541-04763136014B}"/>
          </ac:spMkLst>
        </pc:spChg>
        <pc:spChg chg="add del mod">
          <ac:chgData name="Lior Sivan" userId="fe5d705246e43be4" providerId="LiveId" clId="{39B35CB2-ED5A-40E1-A028-F86670DA5FDD}" dt="2021-05-04T13:53:36.409" v="2743" actId="478"/>
          <ac:spMkLst>
            <pc:docMk/>
            <pc:sldMk cId="2014627224" sldId="270"/>
            <ac:spMk id="23" creationId="{29A75892-3F6D-4EF0-A6E9-944F757137B7}"/>
          </ac:spMkLst>
        </pc:spChg>
        <pc:spChg chg="add del mod">
          <ac:chgData name="Lior Sivan" userId="fe5d705246e43be4" providerId="LiveId" clId="{39B35CB2-ED5A-40E1-A028-F86670DA5FDD}" dt="2021-05-04T13:53:36.409" v="2743" actId="478"/>
          <ac:spMkLst>
            <pc:docMk/>
            <pc:sldMk cId="2014627224" sldId="270"/>
            <ac:spMk id="24" creationId="{A9523BC4-77FF-424C-A17E-3AEA78E86C60}"/>
          </ac:spMkLst>
        </pc:spChg>
        <pc:spChg chg="add del mod">
          <ac:chgData name="Lior Sivan" userId="fe5d705246e43be4" providerId="LiveId" clId="{39B35CB2-ED5A-40E1-A028-F86670DA5FDD}" dt="2021-05-04T13:53:36.409" v="2743" actId="478"/>
          <ac:spMkLst>
            <pc:docMk/>
            <pc:sldMk cId="2014627224" sldId="270"/>
            <ac:spMk id="25" creationId="{8C5CB4EF-627D-4A90-81C6-41553FE546F4}"/>
          </ac:spMkLst>
        </pc:spChg>
        <pc:spChg chg="add del mod">
          <ac:chgData name="Lior Sivan" userId="fe5d705246e43be4" providerId="LiveId" clId="{39B35CB2-ED5A-40E1-A028-F86670DA5FDD}" dt="2021-05-04T13:53:36.409" v="2743" actId="478"/>
          <ac:spMkLst>
            <pc:docMk/>
            <pc:sldMk cId="2014627224" sldId="270"/>
            <ac:spMk id="26" creationId="{07616686-2607-4081-BCDC-D16E9C0FC211}"/>
          </ac:spMkLst>
        </pc:spChg>
        <pc:spChg chg="add del mod">
          <ac:chgData name="Lior Sivan" userId="fe5d705246e43be4" providerId="LiveId" clId="{39B35CB2-ED5A-40E1-A028-F86670DA5FDD}" dt="2021-05-04T13:53:36.409" v="2743" actId="478"/>
          <ac:spMkLst>
            <pc:docMk/>
            <pc:sldMk cId="2014627224" sldId="270"/>
            <ac:spMk id="27" creationId="{39B370CD-AE82-4C22-8B2F-77D77B4CA0D4}"/>
          </ac:spMkLst>
        </pc:spChg>
        <pc:spChg chg="add del mod">
          <ac:chgData name="Lior Sivan" userId="fe5d705246e43be4" providerId="LiveId" clId="{39B35CB2-ED5A-40E1-A028-F86670DA5FDD}" dt="2021-05-04T13:53:36.409" v="2743" actId="478"/>
          <ac:spMkLst>
            <pc:docMk/>
            <pc:sldMk cId="2014627224" sldId="270"/>
            <ac:spMk id="28" creationId="{4FC70E9F-2005-4F83-95B2-77EB67A6852D}"/>
          </ac:spMkLst>
        </pc:spChg>
        <pc:picChg chg="del">
          <ac:chgData name="Lior Sivan" userId="fe5d705246e43be4" providerId="LiveId" clId="{39B35CB2-ED5A-40E1-A028-F86670DA5FDD}" dt="2021-04-30T07:16:54.764" v="835" actId="478"/>
          <ac:picMkLst>
            <pc:docMk/>
            <pc:sldMk cId="2014627224" sldId="270"/>
            <ac:picMk id="8" creationId="{13FF9FA4-54D8-45C5-9077-E6A770BA0686}"/>
          </ac:picMkLst>
        </pc:picChg>
        <pc:picChg chg="add del mod modCrop">
          <ac:chgData name="Lior Sivan" userId="fe5d705246e43be4" providerId="LiveId" clId="{39B35CB2-ED5A-40E1-A028-F86670DA5FDD}" dt="2021-04-30T07:20:54.364" v="912" actId="478"/>
          <ac:picMkLst>
            <pc:docMk/>
            <pc:sldMk cId="2014627224" sldId="270"/>
            <ac:picMk id="10" creationId="{2FBD7C33-7369-4174-9CD3-5E0380D96C77}"/>
          </ac:picMkLst>
        </pc:picChg>
        <pc:picChg chg="add del mod modCrop">
          <ac:chgData name="Lior Sivan" userId="fe5d705246e43be4" providerId="LiveId" clId="{39B35CB2-ED5A-40E1-A028-F86670DA5FDD}" dt="2021-05-04T13:53:36.409" v="2743" actId="478"/>
          <ac:picMkLst>
            <pc:docMk/>
            <pc:sldMk cId="2014627224" sldId="270"/>
            <ac:picMk id="11" creationId="{8066950A-DE54-4FB3-A449-94DB201559C9}"/>
          </ac:picMkLst>
        </pc:picChg>
        <pc:picChg chg="add del mod modCrop">
          <ac:chgData name="Lior Sivan" userId="fe5d705246e43be4" providerId="LiveId" clId="{39B35CB2-ED5A-40E1-A028-F86670DA5FDD}" dt="2021-05-04T13:53:36.409" v="2743" actId="478"/>
          <ac:picMkLst>
            <pc:docMk/>
            <pc:sldMk cId="2014627224" sldId="270"/>
            <ac:picMk id="12" creationId="{93EA21DC-FA3A-484A-8799-EDC5610ACA13}"/>
          </ac:picMkLst>
        </pc:picChg>
        <pc:picChg chg="add mod">
          <ac:chgData name="Lior Sivan" userId="fe5d705246e43be4" providerId="LiveId" clId="{39B35CB2-ED5A-40E1-A028-F86670DA5FDD}" dt="2021-04-30T07:21:26.415" v="931" actId="571"/>
          <ac:picMkLst>
            <pc:docMk/>
            <pc:sldMk cId="2014627224" sldId="270"/>
            <ac:picMk id="15" creationId="{853C5432-DA45-4493-9760-83FA1B2CCB76}"/>
          </ac:picMkLst>
        </pc:picChg>
        <pc:picChg chg="add del mod">
          <ac:chgData name="Lior Sivan" userId="fe5d705246e43be4" providerId="LiveId" clId="{39B35CB2-ED5A-40E1-A028-F86670DA5FDD}" dt="2021-04-30T07:22:28.428" v="960" actId="571"/>
          <ac:picMkLst>
            <pc:docMk/>
            <pc:sldMk cId="2014627224" sldId="270"/>
            <ac:picMk id="18" creationId="{4A2EA8E8-01DC-463D-8E51-F8B9337C268C}"/>
          </ac:picMkLst>
        </pc:picChg>
        <pc:picChg chg="add del mod modCrop">
          <ac:chgData name="Lior Sivan" userId="fe5d705246e43be4" providerId="LiveId" clId="{39B35CB2-ED5A-40E1-A028-F86670DA5FDD}" dt="2021-05-04T13:53:36.409" v="2743" actId="478"/>
          <ac:picMkLst>
            <pc:docMk/>
            <pc:sldMk cId="2014627224" sldId="270"/>
            <ac:picMk id="22" creationId="{1CE5848E-2EB6-4D2B-A436-F522199915FE}"/>
          </ac:picMkLst>
        </pc:picChg>
        <pc:picChg chg="del">
          <ac:chgData name="Lior Sivan" userId="fe5d705246e43be4" providerId="LiveId" clId="{39B35CB2-ED5A-40E1-A028-F86670DA5FDD}" dt="2021-04-30T07:16:54.764" v="835" actId="478"/>
          <ac:picMkLst>
            <pc:docMk/>
            <pc:sldMk cId="2014627224" sldId="270"/>
            <ac:picMk id="3074" creationId="{6145AD88-A7D4-4E97-9FCD-9442233AAABA}"/>
          </ac:picMkLst>
        </pc:picChg>
      </pc:sldChg>
      <pc:sldChg chg="modSp add del mod ord">
        <pc:chgData name="Lior Sivan" userId="fe5d705246e43be4" providerId="LiveId" clId="{39B35CB2-ED5A-40E1-A028-F86670DA5FDD}" dt="2021-04-30T07:15:53.045" v="810" actId="47"/>
        <pc:sldMkLst>
          <pc:docMk/>
          <pc:sldMk cId="2373892294" sldId="270"/>
        </pc:sldMkLst>
        <pc:cxnChg chg="mod">
          <ac:chgData name="Lior Sivan" userId="fe5d705246e43be4" providerId="LiveId" clId="{39B35CB2-ED5A-40E1-A028-F86670DA5FDD}" dt="2021-04-30T07:14:56.192" v="800" actId="1038"/>
          <ac:cxnSpMkLst>
            <pc:docMk/>
            <pc:sldMk cId="2373892294" sldId="270"/>
            <ac:cxnSpMk id="23" creationId="{4B37A5EA-087D-40E5-9F32-B8D0817BAD38}"/>
          </ac:cxnSpMkLst>
        </pc:cxnChg>
      </pc:sldChg>
      <pc:sldChg chg="add del setBg">
        <pc:chgData name="Lior Sivan" userId="fe5d705246e43be4" providerId="LiveId" clId="{39B35CB2-ED5A-40E1-A028-F86670DA5FDD}" dt="2021-04-30T07:15:59.548" v="812"/>
        <pc:sldMkLst>
          <pc:docMk/>
          <pc:sldMk cId="3693320638" sldId="270"/>
        </pc:sldMkLst>
      </pc:sldChg>
      <pc:sldChg chg="addSp delSp modSp add mod ord addAnim delAnim modAnim modNotesTx">
        <pc:chgData name="Lior Sivan" userId="fe5d705246e43be4" providerId="LiveId" clId="{39B35CB2-ED5A-40E1-A028-F86670DA5FDD}" dt="2021-05-27T08:29:36.725" v="10173" actId="339"/>
        <pc:sldMkLst>
          <pc:docMk/>
          <pc:sldMk cId="3790935360" sldId="271"/>
        </pc:sldMkLst>
        <pc:spChg chg="add mod ord">
          <ac:chgData name="Lior Sivan" userId="fe5d705246e43be4" providerId="LiveId" clId="{39B35CB2-ED5A-40E1-A028-F86670DA5FDD}" dt="2021-05-19T05:05:14.716" v="6422" actId="1076"/>
          <ac:spMkLst>
            <pc:docMk/>
            <pc:sldMk cId="3790935360" sldId="271"/>
            <ac:spMk id="2" creationId="{7A87861E-31A3-41AF-A7BA-EEC4065949B1}"/>
          </ac:spMkLst>
        </pc:spChg>
        <pc:spChg chg="add mod">
          <ac:chgData name="Lior Sivan" userId="fe5d705246e43be4" providerId="LiveId" clId="{39B35CB2-ED5A-40E1-A028-F86670DA5FDD}" dt="2021-05-20T08:29:34.484" v="7682" actId="164"/>
          <ac:spMkLst>
            <pc:docMk/>
            <pc:sldMk cId="3790935360" sldId="271"/>
            <ac:spMk id="3" creationId="{E9DD15AB-FA4A-45CD-9CCF-16194D874272}"/>
          </ac:spMkLst>
        </pc:spChg>
        <pc:spChg chg="add mod">
          <ac:chgData name="Lior Sivan" userId="fe5d705246e43be4" providerId="LiveId" clId="{39B35CB2-ED5A-40E1-A028-F86670DA5FDD}" dt="2021-05-20T08:35:02.897" v="7746" actId="21"/>
          <ac:spMkLst>
            <pc:docMk/>
            <pc:sldMk cId="3790935360" sldId="271"/>
            <ac:spMk id="5" creationId="{A360DF14-8C38-4414-924A-ABD8C103A106}"/>
          </ac:spMkLst>
        </pc:spChg>
        <pc:spChg chg="mod">
          <ac:chgData name="Lior Sivan" userId="fe5d705246e43be4" providerId="LiveId" clId="{39B35CB2-ED5A-40E1-A028-F86670DA5FDD}" dt="2021-05-24T16:55:54.171" v="9146" actId="1036"/>
          <ac:spMkLst>
            <pc:docMk/>
            <pc:sldMk cId="3790935360" sldId="271"/>
            <ac:spMk id="6" creationId="{57B3C26D-61A6-407C-8B17-05EADE37B7BC}"/>
          </ac:spMkLst>
        </pc:spChg>
        <pc:spChg chg="del">
          <ac:chgData name="Lior Sivan" userId="fe5d705246e43be4" providerId="LiveId" clId="{39B35CB2-ED5A-40E1-A028-F86670DA5FDD}" dt="2021-04-30T07:25:45.629" v="1024" actId="478"/>
          <ac:spMkLst>
            <pc:docMk/>
            <pc:sldMk cId="3790935360" sldId="271"/>
            <ac:spMk id="8" creationId="{E51996FC-7B8C-4870-9EFB-4F975D529AE9}"/>
          </ac:spMkLst>
        </pc:spChg>
        <pc:spChg chg="add del mod">
          <ac:chgData name="Lior Sivan" userId="fe5d705246e43be4" providerId="LiveId" clId="{39B35CB2-ED5A-40E1-A028-F86670DA5FDD}" dt="2021-04-30T07:26:39.654" v="1040" actId="478"/>
          <ac:spMkLst>
            <pc:docMk/>
            <pc:sldMk cId="3790935360" sldId="271"/>
            <ac:spMk id="10" creationId="{4E93D2E0-803D-43F2-B643-6E1EF8E670D5}"/>
          </ac:spMkLst>
        </pc:spChg>
        <pc:spChg chg="add del mod">
          <ac:chgData name="Lior Sivan" userId="fe5d705246e43be4" providerId="LiveId" clId="{39B35CB2-ED5A-40E1-A028-F86670DA5FDD}" dt="2021-05-20T08:28:00.352" v="7656" actId="478"/>
          <ac:spMkLst>
            <pc:docMk/>
            <pc:sldMk cId="3790935360" sldId="271"/>
            <ac:spMk id="10" creationId="{D80498F7-81FD-4E27-A361-122218B74356}"/>
          </ac:spMkLst>
        </pc:spChg>
        <pc:spChg chg="add mod">
          <ac:chgData name="Lior Sivan" userId="fe5d705246e43be4" providerId="LiveId" clId="{39B35CB2-ED5A-40E1-A028-F86670DA5FDD}" dt="2021-04-30T07:26:35.731" v="1039" actId="571"/>
          <ac:spMkLst>
            <pc:docMk/>
            <pc:sldMk cId="3790935360" sldId="271"/>
            <ac:spMk id="11" creationId="{A45C4AFF-E6ED-414A-933D-D212730087A9}"/>
          </ac:spMkLst>
        </pc:spChg>
        <pc:spChg chg="add mod">
          <ac:chgData name="Lior Sivan" userId="fe5d705246e43be4" providerId="LiveId" clId="{39B35CB2-ED5A-40E1-A028-F86670DA5FDD}" dt="2021-04-30T07:26:35.731" v="1039" actId="571"/>
          <ac:spMkLst>
            <pc:docMk/>
            <pc:sldMk cId="3790935360" sldId="271"/>
            <ac:spMk id="12" creationId="{8FB6A914-01D6-4C47-AF8F-4FDB76B878D4}"/>
          </ac:spMkLst>
        </pc:spChg>
        <pc:spChg chg="add del mod">
          <ac:chgData name="Lior Sivan" userId="fe5d705246e43be4" providerId="LiveId" clId="{39B35CB2-ED5A-40E1-A028-F86670DA5FDD}" dt="2021-05-20T08:27:35.869" v="7601" actId="478"/>
          <ac:spMkLst>
            <pc:docMk/>
            <pc:sldMk cId="3790935360" sldId="271"/>
            <ac:spMk id="12" creationId="{D06D832F-1482-4A09-A08D-63C1632493A1}"/>
          </ac:spMkLst>
        </pc:spChg>
        <pc:spChg chg="add del">
          <ac:chgData name="Lior Sivan" userId="fe5d705246e43be4" providerId="LiveId" clId="{39B35CB2-ED5A-40E1-A028-F86670DA5FDD}" dt="2021-05-20T08:30:42.494" v="7687" actId="11529"/>
          <ac:spMkLst>
            <pc:docMk/>
            <pc:sldMk cId="3790935360" sldId="271"/>
            <ac:spMk id="13" creationId="{51A8CA0B-4A22-4168-8F23-3FD54B6AFB91}"/>
          </ac:spMkLst>
        </pc:spChg>
        <pc:spChg chg="add mod topLvl">
          <ac:chgData name="Lior Sivan" userId="fe5d705246e43be4" providerId="LiveId" clId="{39B35CB2-ED5A-40E1-A028-F86670DA5FDD}" dt="2021-05-24T17:02:10.318" v="9237" actId="1076"/>
          <ac:spMkLst>
            <pc:docMk/>
            <pc:sldMk cId="3790935360" sldId="271"/>
            <ac:spMk id="14" creationId="{49D02FB6-7946-4417-ACE9-5DA592C05329}"/>
          </ac:spMkLst>
        </pc:spChg>
        <pc:spChg chg="add del">
          <ac:chgData name="Lior Sivan" userId="fe5d705246e43be4" providerId="LiveId" clId="{39B35CB2-ED5A-40E1-A028-F86670DA5FDD}" dt="2021-05-20T08:31:22.477" v="7699" actId="22"/>
          <ac:spMkLst>
            <pc:docMk/>
            <pc:sldMk cId="3790935360" sldId="271"/>
            <ac:spMk id="17" creationId="{46C7A196-8B9A-4EFD-B226-0EFD81AB9026}"/>
          </ac:spMkLst>
        </pc:spChg>
        <pc:spChg chg="add mod">
          <ac:chgData name="Lior Sivan" userId="fe5d705246e43be4" providerId="LiveId" clId="{39B35CB2-ED5A-40E1-A028-F86670DA5FDD}" dt="2021-05-20T08:32:51.143" v="7722" actId="164"/>
          <ac:spMkLst>
            <pc:docMk/>
            <pc:sldMk cId="3790935360" sldId="271"/>
            <ac:spMk id="18" creationId="{8BD3D42B-892D-4F16-8930-E5383F256346}"/>
          </ac:spMkLst>
        </pc:spChg>
        <pc:spChg chg="add mod ord topLvl">
          <ac:chgData name="Lior Sivan" userId="fe5d705246e43be4" providerId="LiveId" clId="{39B35CB2-ED5A-40E1-A028-F86670DA5FDD}" dt="2021-05-24T17:03:29.140" v="9255" actId="20577"/>
          <ac:spMkLst>
            <pc:docMk/>
            <pc:sldMk cId="3790935360" sldId="271"/>
            <ac:spMk id="19" creationId="{4753B4AE-E42B-434B-AED4-D1FC055BCBDE}"/>
          </ac:spMkLst>
        </pc:spChg>
        <pc:spChg chg="add mod">
          <ac:chgData name="Lior Sivan" userId="fe5d705246e43be4" providerId="LiveId" clId="{39B35CB2-ED5A-40E1-A028-F86670DA5FDD}" dt="2021-05-25T12:33:21.809" v="9844" actId="1036"/>
          <ac:spMkLst>
            <pc:docMk/>
            <pc:sldMk cId="3790935360" sldId="271"/>
            <ac:spMk id="21" creationId="{B9ABC268-C13F-467C-9EF7-CBBB82B5D33C}"/>
          </ac:spMkLst>
        </pc:spChg>
        <pc:spChg chg="mod">
          <ac:chgData name="Lior Sivan" userId="fe5d705246e43be4" providerId="LiveId" clId="{39B35CB2-ED5A-40E1-A028-F86670DA5FDD}" dt="2021-05-08T17:46:02.713" v="3531" actId="20577"/>
          <ac:spMkLst>
            <pc:docMk/>
            <pc:sldMk cId="3790935360" sldId="271"/>
            <ac:spMk id="22" creationId="{A5A02241-CA9C-4D9B-B611-19D256C572A1}"/>
          </ac:spMkLst>
        </pc:spChg>
        <pc:spChg chg="mod">
          <ac:chgData name="Lior Sivan" userId="fe5d705246e43be4" providerId="LiveId" clId="{39B35CB2-ED5A-40E1-A028-F86670DA5FDD}" dt="2021-05-20T08:34:24.494" v="7734" actId="571"/>
          <ac:spMkLst>
            <pc:docMk/>
            <pc:sldMk cId="3790935360" sldId="271"/>
            <ac:spMk id="26" creationId="{FD0FCE12-DB78-45E4-BF32-66D69348D256}"/>
          </ac:spMkLst>
        </pc:spChg>
        <pc:spChg chg="mod">
          <ac:chgData name="Lior Sivan" userId="fe5d705246e43be4" providerId="LiveId" clId="{39B35CB2-ED5A-40E1-A028-F86670DA5FDD}" dt="2021-05-20T08:34:24.494" v="7734" actId="571"/>
          <ac:spMkLst>
            <pc:docMk/>
            <pc:sldMk cId="3790935360" sldId="271"/>
            <ac:spMk id="27" creationId="{25B5DE48-1E3B-49DA-94D4-155F83E0919C}"/>
          </ac:spMkLst>
        </pc:spChg>
        <pc:spChg chg="mod">
          <ac:chgData name="Lior Sivan" userId="fe5d705246e43be4" providerId="LiveId" clId="{39B35CB2-ED5A-40E1-A028-F86670DA5FDD}" dt="2021-05-20T08:34:28.656" v="7736" actId="571"/>
          <ac:spMkLst>
            <pc:docMk/>
            <pc:sldMk cId="3790935360" sldId="271"/>
            <ac:spMk id="29" creationId="{816E7C49-7DFE-4F5D-9B16-0E766D0D14AA}"/>
          </ac:spMkLst>
        </pc:spChg>
        <pc:spChg chg="mod">
          <ac:chgData name="Lior Sivan" userId="fe5d705246e43be4" providerId="LiveId" clId="{39B35CB2-ED5A-40E1-A028-F86670DA5FDD}" dt="2021-05-20T08:34:28.656" v="7736" actId="571"/>
          <ac:spMkLst>
            <pc:docMk/>
            <pc:sldMk cId="3790935360" sldId="271"/>
            <ac:spMk id="30" creationId="{F9F026B9-CA5D-4963-A584-7CC53E4BED5A}"/>
          </ac:spMkLst>
        </pc:spChg>
        <pc:spChg chg="mod">
          <ac:chgData name="Lior Sivan" userId="fe5d705246e43be4" providerId="LiveId" clId="{39B35CB2-ED5A-40E1-A028-F86670DA5FDD}" dt="2021-05-20T08:34:28.656" v="7736" actId="571"/>
          <ac:spMkLst>
            <pc:docMk/>
            <pc:sldMk cId="3790935360" sldId="271"/>
            <ac:spMk id="32" creationId="{0AFD56EF-D2C0-41A8-9B9D-AAE71F7D690F}"/>
          </ac:spMkLst>
        </pc:spChg>
        <pc:spChg chg="mod">
          <ac:chgData name="Lior Sivan" userId="fe5d705246e43be4" providerId="LiveId" clId="{39B35CB2-ED5A-40E1-A028-F86670DA5FDD}" dt="2021-05-20T08:34:28.656" v="7736" actId="571"/>
          <ac:spMkLst>
            <pc:docMk/>
            <pc:sldMk cId="3790935360" sldId="271"/>
            <ac:spMk id="33" creationId="{AF906F1A-BF21-4122-855C-D6A9D6A6D54D}"/>
          </ac:spMkLst>
        </pc:spChg>
        <pc:spChg chg="mod">
          <ac:chgData name="Lior Sivan" userId="fe5d705246e43be4" providerId="LiveId" clId="{39B35CB2-ED5A-40E1-A028-F86670DA5FDD}" dt="2021-05-20T08:34:33.125" v="7738" actId="571"/>
          <ac:spMkLst>
            <pc:docMk/>
            <pc:sldMk cId="3790935360" sldId="271"/>
            <ac:spMk id="35" creationId="{E0ECD0EA-8A34-4A9E-B654-93A86FD2CAEC}"/>
          </ac:spMkLst>
        </pc:spChg>
        <pc:spChg chg="mod">
          <ac:chgData name="Lior Sivan" userId="fe5d705246e43be4" providerId="LiveId" clId="{39B35CB2-ED5A-40E1-A028-F86670DA5FDD}" dt="2021-05-20T08:34:33.125" v="7738" actId="571"/>
          <ac:spMkLst>
            <pc:docMk/>
            <pc:sldMk cId="3790935360" sldId="271"/>
            <ac:spMk id="36" creationId="{854B8C78-B4F2-46AE-ADA7-7435DAD489B3}"/>
          </ac:spMkLst>
        </pc:spChg>
        <pc:spChg chg="mod">
          <ac:chgData name="Lior Sivan" userId="fe5d705246e43be4" providerId="LiveId" clId="{39B35CB2-ED5A-40E1-A028-F86670DA5FDD}" dt="2021-05-20T08:34:33.125" v="7738" actId="571"/>
          <ac:spMkLst>
            <pc:docMk/>
            <pc:sldMk cId="3790935360" sldId="271"/>
            <ac:spMk id="38" creationId="{D5585C88-0170-4A4F-9C0D-308344D637AC}"/>
          </ac:spMkLst>
        </pc:spChg>
        <pc:spChg chg="mod">
          <ac:chgData name="Lior Sivan" userId="fe5d705246e43be4" providerId="LiveId" clId="{39B35CB2-ED5A-40E1-A028-F86670DA5FDD}" dt="2021-05-20T08:34:33.125" v="7738" actId="571"/>
          <ac:spMkLst>
            <pc:docMk/>
            <pc:sldMk cId="3790935360" sldId="271"/>
            <ac:spMk id="39" creationId="{9D09F812-318B-4B25-9564-5E83398D216F}"/>
          </ac:spMkLst>
        </pc:spChg>
        <pc:spChg chg="del mod topLvl">
          <ac:chgData name="Lior Sivan" userId="fe5d705246e43be4" providerId="LiveId" clId="{39B35CB2-ED5A-40E1-A028-F86670DA5FDD}" dt="2021-05-20T08:34:47.677" v="7740" actId="478"/>
          <ac:spMkLst>
            <pc:docMk/>
            <pc:sldMk cId="3790935360" sldId="271"/>
            <ac:spMk id="41" creationId="{09074C88-1700-4695-94D7-A467E5F5503F}"/>
          </ac:spMkLst>
        </pc:spChg>
        <pc:spChg chg="mod topLvl">
          <ac:chgData name="Lior Sivan" userId="fe5d705246e43be4" providerId="LiveId" clId="{39B35CB2-ED5A-40E1-A028-F86670DA5FDD}" dt="2021-05-24T17:02:47.008" v="9244" actId="1076"/>
          <ac:spMkLst>
            <pc:docMk/>
            <pc:sldMk cId="3790935360" sldId="271"/>
            <ac:spMk id="42" creationId="{53848A17-7588-4E18-AB42-A1ED3C19BA2A}"/>
          </ac:spMkLst>
        </pc:spChg>
        <pc:spChg chg="add del mod">
          <ac:chgData name="Lior Sivan" userId="fe5d705246e43be4" providerId="LiveId" clId="{39B35CB2-ED5A-40E1-A028-F86670DA5FDD}" dt="2021-05-20T08:35:48.384" v="7756" actId="478"/>
          <ac:spMkLst>
            <pc:docMk/>
            <pc:sldMk cId="3790935360" sldId="271"/>
            <ac:spMk id="43" creationId="{C9348894-D353-4AA6-A82C-6E8E9A16DD89}"/>
          </ac:spMkLst>
        </pc:spChg>
        <pc:spChg chg="add del mod topLvl">
          <ac:chgData name="Lior Sivan" userId="fe5d705246e43be4" providerId="LiveId" clId="{39B35CB2-ED5A-40E1-A028-F86670DA5FDD}" dt="2021-05-24T17:01:22.361" v="9223" actId="14100"/>
          <ac:spMkLst>
            <pc:docMk/>
            <pc:sldMk cId="3790935360" sldId="271"/>
            <ac:spMk id="44" creationId="{9E439DD2-89BB-40E1-A8A1-651B2D84982F}"/>
          </ac:spMkLst>
        </pc:spChg>
        <pc:spChg chg="add mod">
          <ac:chgData name="Lior Sivan" userId="fe5d705246e43be4" providerId="LiveId" clId="{39B35CB2-ED5A-40E1-A028-F86670DA5FDD}" dt="2021-05-20T08:40:08.458" v="7822" actId="164"/>
          <ac:spMkLst>
            <pc:docMk/>
            <pc:sldMk cId="3790935360" sldId="271"/>
            <ac:spMk id="48" creationId="{614917ED-5C81-431F-A483-E7289E29DF47}"/>
          </ac:spMkLst>
        </pc:spChg>
        <pc:spChg chg="add mod">
          <ac:chgData name="Lior Sivan" userId="fe5d705246e43be4" providerId="LiveId" clId="{39B35CB2-ED5A-40E1-A028-F86670DA5FDD}" dt="2021-05-20T08:40:49.082" v="7825" actId="2085"/>
          <ac:spMkLst>
            <pc:docMk/>
            <pc:sldMk cId="3790935360" sldId="271"/>
            <ac:spMk id="49" creationId="{3550D070-B698-4C14-803A-289640CF517A}"/>
          </ac:spMkLst>
        </pc:spChg>
        <pc:grpChg chg="add del mod">
          <ac:chgData name="Lior Sivan" userId="fe5d705246e43be4" providerId="LiveId" clId="{39B35CB2-ED5A-40E1-A028-F86670DA5FDD}" dt="2021-05-20T08:35:05.910" v="7747" actId="478"/>
          <ac:grpSpMkLst>
            <pc:docMk/>
            <pc:sldMk cId="3790935360" sldId="271"/>
            <ac:grpSpMk id="11" creationId="{F271EBE5-E634-461A-82FA-E67A7F5AC859}"/>
          </ac:grpSpMkLst>
        </pc:grpChg>
        <pc:grpChg chg="add mod">
          <ac:chgData name="Lior Sivan" userId="fe5d705246e43be4" providerId="LiveId" clId="{39B35CB2-ED5A-40E1-A028-F86670DA5FDD}" dt="2021-05-20T08:32:48.111" v="7721" actId="164"/>
          <ac:grpSpMkLst>
            <pc:docMk/>
            <pc:sldMk cId="3790935360" sldId="271"/>
            <ac:grpSpMk id="20" creationId="{72C551EE-E089-4C28-B1C6-A54C8C5BF8E2}"/>
          </ac:grpSpMkLst>
        </pc:grpChg>
        <pc:grpChg chg="add mod">
          <ac:chgData name="Lior Sivan" userId="fe5d705246e43be4" providerId="LiveId" clId="{39B35CB2-ED5A-40E1-A028-F86670DA5FDD}" dt="2021-05-24T17:05:08.370" v="9256" actId="1076"/>
          <ac:grpSpMkLst>
            <pc:docMk/>
            <pc:sldMk cId="3790935360" sldId="271"/>
            <ac:grpSpMk id="23" creationId="{7B4E25E6-EA5B-4F0B-B804-0B2F877559D2}"/>
          </ac:grpSpMkLst>
        </pc:grpChg>
        <pc:grpChg chg="add del mod">
          <ac:chgData name="Lior Sivan" userId="fe5d705246e43be4" providerId="LiveId" clId="{39B35CB2-ED5A-40E1-A028-F86670DA5FDD}" dt="2021-05-20T08:37:43.010" v="7781" actId="165"/>
          <ac:grpSpMkLst>
            <pc:docMk/>
            <pc:sldMk cId="3790935360" sldId="271"/>
            <ac:grpSpMk id="24" creationId="{1335AAC4-3F6A-41CD-A5F6-22CCDBBF0A3F}"/>
          </ac:grpSpMkLst>
        </pc:grpChg>
        <pc:grpChg chg="add mod">
          <ac:chgData name="Lior Sivan" userId="fe5d705246e43be4" providerId="LiveId" clId="{39B35CB2-ED5A-40E1-A028-F86670DA5FDD}" dt="2021-05-20T08:34:24.494" v="7734" actId="571"/>
          <ac:grpSpMkLst>
            <pc:docMk/>
            <pc:sldMk cId="3790935360" sldId="271"/>
            <ac:grpSpMk id="25" creationId="{08A26EA0-8591-43FD-B90A-BA25F81523E8}"/>
          </ac:grpSpMkLst>
        </pc:grpChg>
        <pc:grpChg chg="add mod">
          <ac:chgData name="Lior Sivan" userId="fe5d705246e43be4" providerId="LiveId" clId="{39B35CB2-ED5A-40E1-A028-F86670DA5FDD}" dt="2021-05-20T08:34:28.656" v="7736" actId="571"/>
          <ac:grpSpMkLst>
            <pc:docMk/>
            <pc:sldMk cId="3790935360" sldId="271"/>
            <ac:grpSpMk id="28" creationId="{74E5540C-C1F5-41E6-A2AC-B821F7CD6B98}"/>
          </ac:grpSpMkLst>
        </pc:grpChg>
        <pc:grpChg chg="add mod">
          <ac:chgData name="Lior Sivan" userId="fe5d705246e43be4" providerId="LiveId" clId="{39B35CB2-ED5A-40E1-A028-F86670DA5FDD}" dt="2021-05-20T08:34:28.656" v="7736" actId="571"/>
          <ac:grpSpMkLst>
            <pc:docMk/>
            <pc:sldMk cId="3790935360" sldId="271"/>
            <ac:grpSpMk id="31" creationId="{39929970-E22D-4969-9F85-6898157B17A3}"/>
          </ac:grpSpMkLst>
        </pc:grpChg>
        <pc:grpChg chg="add mod">
          <ac:chgData name="Lior Sivan" userId="fe5d705246e43be4" providerId="LiveId" clId="{39B35CB2-ED5A-40E1-A028-F86670DA5FDD}" dt="2021-05-20T08:34:33.125" v="7738" actId="571"/>
          <ac:grpSpMkLst>
            <pc:docMk/>
            <pc:sldMk cId="3790935360" sldId="271"/>
            <ac:grpSpMk id="34" creationId="{165D783C-9FFD-4D49-89D9-D4EC9DC7E2DE}"/>
          </ac:grpSpMkLst>
        </pc:grpChg>
        <pc:grpChg chg="add mod">
          <ac:chgData name="Lior Sivan" userId="fe5d705246e43be4" providerId="LiveId" clId="{39B35CB2-ED5A-40E1-A028-F86670DA5FDD}" dt="2021-05-20T08:34:33.125" v="7738" actId="571"/>
          <ac:grpSpMkLst>
            <pc:docMk/>
            <pc:sldMk cId="3790935360" sldId="271"/>
            <ac:grpSpMk id="37" creationId="{6604515A-7AB2-4BA8-BA26-F1047AEADFF8}"/>
          </ac:grpSpMkLst>
        </pc:grpChg>
        <pc:grpChg chg="add del mod">
          <ac:chgData name="Lior Sivan" userId="fe5d705246e43be4" providerId="LiveId" clId="{39B35CB2-ED5A-40E1-A028-F86670DA5FDD}" dt="2021-05-20T08:34:47.677" v="7740" actId="478"/>
          <ac:grpSpMkLst>
            <pc:docMk/>
            <pc:sldMk cId="3790935360" sldId="271"/>
            <ac:grpSpMk id="40" creationId="{35A37F6E-B4A4-4859-9459-48EFC4F7BDEC}"/>
          </ac:grpSpMkLst>
        </pc:grpChg>
        <pc:grpChg chg="add del mod">
          <ac:chgData name="Lior Sivan" userId="fe5d705246e43be4" providerId="LiveId" clId="{39B35CB2-ED5A-40E1-A028-F86670DA5FDD}" dt="2021-05-24T17:07:51.705" v="9329" actId="1076"/>
          <ac:grpSpMkLst>
            <pc:docMk/>
            <pc:sldMk cId="3790935360" sldId="271"/>
            <ac:grpSpMk id="45" creationId="{74C0EA0C-9511-4E9E-8E74-3788A5BBDE29}"/>
          </ac:grpSpMkLst>
        </pc:grpChg>
        <pc:grpChg chg="add mod">
          <ac:chgData name="Lior Sivan" userId="fe5d705246e43be4" providerId="LiveId" clId="{39B35CB2-ED5A-40E1-A028-F86670DA5FDD}" dt="2021-05-24T17:02:54.781" v="9250" actId="1036"/>
          <ac:grpSpMkLst>
            <pc:docMk/>
            <pc:sldMk cId="3790935360" sldId="271"/>
            <ac:grpSpMk id="46" creationId="{B644948C-4ACF-4A0B-8DC5-2B4B3A5485A0}"/>
          </ac:grpSpMkLst>
        </pc:grpChg>
        <pc:grpChg chg="add mod">
          <ac:chgData name="Lior Sivan" userId="fe5d705246e43be4" providerId="LiveId" clId="{39B35CB2-ED5A-40E1-A028-F86670DA5FDD}" dt="2021-05-20T08:40:08.458" v="7822" actId="164"/>
          <ac:grpSpMkLst>
            <pc:docMk/>
            <pc:sldMk cId="3790935360" sldId="271"/>
            <ac:grpSpMk id="50" creationId="{D4CF375D-894F-4323-AD2C-8E7FEC869180}"/>
          </ac:grpSpMkLst>
        </pc:grpChg>
        <pc:picChg chg="add mod ord">
          <ac:chgData name="Lior Sivan" userId="fe5d705246e43be4" providerId="LiveId" clId="{39B35CB2-ED5A-40E1-A028-F86670DA5FDD}" dt="2021-05-27T08:29:36.725" v="10173" actId="339"/>
          <ac:picMkLst>
            <pc:docMk/>
            <pc:sldMk cId="3790935360" sldId="271"/>
            <ac:picMk id="4" creationId="{FA9FCE36-C59C-4AE0-BFFF-C8A86B6B54D6}"/>
          </ac:picMkLst>
        </pc:picChg>
        <pc:picChg chg="del">
          <ac:chgData name="Lior Sivan" userId="fe5d705246e43be4" providerId="LiveId" clId="{39B35CB2-ED5A-40E1-A028-F86670DA5FDD}" dt="2021-04-30T07:25:40.635" v="1021" actId="478"/>
          <ac:picMkLst>
            <pc:docMk/>
            <pc:sldMk cId="3790935360" sldId="271"/>
            <ac:picMk id="5" creationId="{4D3855A4-3381-4B53-A4FB-3996C77D676F}"/>
          </ac:picMkLst>
        </pc:picChg>
        <pc:picChg chg="add del mod">
          <ac:chgData name="Lior Sivan" userId="fe5d705246e43be4" providerId="LiveId" clId="{39B35CB2-ED5A-40E1-A028-F86670DA5FDD}" dt="2021-05-19T05:05:21.126" v="6423" actId="478"/>
          <ac:picMkLst>
            <pc:docMk/>
            <pc:sldMk cId="3790935360" sldId="271"/>
            <ac:picMk id="7" creationId="{8E410F59-3A91-41F3-A298-0DA7F89DFD23}"/>
          </ac:picMkLst>
        </pc:picChg>
        <pc:cxnChg chg="add del">
          <ac:chgData name="Lior Sivan" userId="fe5d705246e43be4" providerId="LiveId" clId="{39B35CB2-ED5A-40E1-A028-F86670DA5FDD}" dt="2021-05-20T08:16:29.528" v="7288" actId="11529"/>
          <ac:cxnSpMkLst>
            <pc:docMk/>
            <pc:sldMk cId="3790935360" sldId="271"/>
            <ac:cxnSpMk id="8" creationId="{7AFEA1C6-600C-45AF-BAAE-D001478A9500}"/>
          </ac:cxnSpMkLst>
        </pc:cxnChg>
        <pc:cxnChg chg="mod">
          <ac:chgData name="Lior Sivan" userId="fe5d705246e43be4" providerId="LiveId" clId="{39B35CB2-ED5A-40E1-A028-F86670DA5FDD}" dt="2021-04-30T07:32:50.750" v="1096" actId="1035"/>
          <ac:cxnSpMkLst>
            <pc:docMk/>
            <pc:sldMk cId="3790935360" sldId="271"/>
            <ac:cxnSpMk id="9" creationId="{C17D056C-FE86-4961-A3CC-16969AE3912F}"/>
          </ac:cxnSpMkLst>
        </pc:cxnChg>
      </pc:sldChg>
      <pc:sldChg chg="add del">
        <pc:chgData name="Lior Sivan" userId="fe5d705246e43be4" providerId="LiveId" clId="{39B35CB2-ED5A-40E1-A028-F86670DA5FDD}" dt="2021-04-30T07:33:00.945" v="1097" actId="47"/>
        <pc:sldMkLst>
          <pc:docMk/>
          <pc:sldMk cId="3070819805" sldId="272"/>
        </pc:sldMkLst>
      </pc:sldChg>
      <pc:sldChg chg="addSp delSp modSp add mod ord modNotesTx">
        <pc:chgData name="Lior Sivan" userId="fe5d705246e43be4" providerId="LiveId" clId="{39B35CB2-ED5A-40E1-A028-F86670DA5FDD}" dt="2021-05-27T12:37:17.374" v="10345" actId="478"/>
        <pc:sldMkLst>
          <pc:docMk/>
          <pc:sldMk cId="2560791668" sldId="273"/>
        </pc:sldMkLst>
        <pc:spChg chg="del">
          <ac:chgData name="Lior Sivan" userId="fe5d705246e43be4" providerId="LiveId" clId="{39B35CB2-ED5A-40E1-A028-F86670DA5FDD}" dt="2021-04-30T07:31:56.882" v="1075" actId="478"/>
          <ac:spMkLst>
            <pc:docMk/>
            <pc:sldMk cId="2560791668" sldId="273"/>
            <ac:spMk id="6" creationId="{57B3C26D-61A6-407C-8B17-05EADE37B7BC}"/>
          </ac:spMkLst>
        </pc:spChg>
        <pc:spChg chg="del mod">
          <ac:chgData name="Lior Sivan" userId="fe5d705246e43be4" providerId="LiveId" clId="{39B35CB2-ED5A-40E1-A028-F86670DA5FDD}" dt="2021-04-30T07:31:41.241" v="1064" actId="478"/>
          <ac:spMkLst>
            <pc:docMk/>
            <pc:sldMk cId="2560791668" sldId="273"/>
            <ac:spMk id="8" creationId="{E51996FC-7B8C-4870-9EFB-4F975D529AE9}"/>
          </ac:spMkLst>
        </pc:spChg>
        <pc:spChg chg="add del mod">
          <ac:chgData name="Lior Sivan" userId="fe5d705246e43be4" providerId="LiveId" clId="{39B35CB2-ED5A-40E1-A028-F86670DA5FDD}" dt="2021-04-30T07:31:47.597" v="1068"/>
          <ac:spMkLst>
            <pc:docMk/>
            <pc:sldMk cId="2560791668" sldId="273"/>
            <ac:spMk id="16" creationId="{DDF5BC0E-CD0D-43E5-992C-F1441AE1C52E}"/>
          </ac:spMkLst>
        </pc:spChg>
        <pc:spChg chg="add del mod">
          <ac:chgData name="Lior Sivan" userId="fe5d705246e43be4" providerId="LiveId" clId="{39B35CB2-ED5A-40E1-A028-F86670DA5FDD}" dt="2021-04-30T07:31:47.597" v="1068"/>
          <ac:spMkLst>
            <pc:docMk/>
            <pc:sldMk cId="2560791668" sldId="273"/>
            <ac:spMk id="17" creationId="{966ECE9B-8F43-4E28-BCB7-8FEFCF6E092F}"/>
          </ac:spMkLst>
        </pc:spChg>
        <pc:spChg chg="add del mod">
          <ac:chgData name="Lior Sivan" userId="fe5d705246e43be4" providerId="LiveId" clId="{39B35CB2-ED5A-40E1-A028-F86670DA5FDD}" dt="2021-04-30T07:31:47.597" v="1068"/>
          <ac:spMkLst>
            <pc:docMk/>
            <pc:sldMk cId="2560791668" sldId="273"/>
            <ac:spMk id="18" creationId="{EAF030E9-D93B-4756-ADFE-513170128E36}"/>
          </ac:spMkLst>
        </pc:spChg>
        <pc:spChg chg="add del mod">
          <ac:chgData name="Lior Sivan" userId="fe5d705246e43be4" providerId="LiveId" clId="{39B35CB2-ED5A-40E1-A028-F86670DA5FDD}" dt="2021-04-30T07:31:47.597" v="1068"/>
          <ac:spMkLst>
            <pc:docMk/>
            <pc:sldMk cId="2560791668" sldId="273"/>
            <ac:spMk id="19" creationId="{2B1D3218-D0C9-4F93-9922-F23AA33796EC}"/>
          </ac:spMkLst>
        </pc:spChg>
        <pc:spChg chg="add del mod">
          <ac:chgData name="Lior Sivan" userId="fe5d705246e43be4" providerId="LiveId" clId="{39B35CB2-ED5A-40E1-A028-F86670DA5FDD}" dt="2021-04-30T07:31:47.597" v="1068"/>
          <ac:spMkLst>
            <pc:docMk/>
            <pc:sldMk cId="2560791668" sldId="273"/>
            <ac:spMk id="21" creationId="{2F09ACBC-567F-4196-B14D-BBBBE1D025F3}"/>
          </ac:spMkLst>
        </pc:spChg>
        <pc:spChg chg="add mod">
          <ac:chgData name="Lior Sivan" userId="fe5d705246e43be4" providerId="LiveId" clId="{39B35CB2-ED5A-40E1-A028-F86670DA5FDD}" dt="2021-05-16T09:12:40.903" v="5957" actId="1076"/>
          <ac:spMkLst>
            <pc:docMk/>
            <pc:sldMk cId="2560791668" sldId="273"/>
            <ac:spMk id="22" creationId="{1995DF37-E1D1-4AA5-A0EF-6C670FB009EC}"/>
          </ac:spMkLst>
        </pc:spChg>
        <pc:spChg chg="del mod">
          <ac:chgData name="Lior Sivan" userId="fe5d705246e43be4" providerId="LiveId" clId="{39B35CB2-ED5A-40E1-A028-F86670DA5FDD}" dt="2021-04-30T07:33:12.447" v="1102"/>
          <ac:spMkLst>
            <pc:docMk/>
            <pc:sldMk cId="2560791668" sldId="273"/>
            <ac:spMk id="22" creationId="{A5A02241-CA9C-4D9B-B611-19D256C572A1}"/>
          </ac:spMkLst>
        </pc:spChg>
        <pc:spChg chg="add del mod">
          <ac:chgData name="Lior Sivan" userId="fe5d705246e43be4" providerId="LiveId" clId="{39B35CB2-ED5A-40E1-A028-F86670DA5FDD}" dt="2021-04-30T07:31:47.597" v="1068"/>
          <ac:spMkLst>
            <pc:docMk/>
            <pc:sldMk cId="2560791668" sldId="273"/>
            <ac:spMk id="25" creationId="{42881325-6593-46DC-A990-66239D84F46B}"/>
          </ac:spMkLst>
        </pc:spChg>
        <pc:spChg chg="add mod">
          <ac:chgData name="Lior Sivan" userId="fe5d705246e43be4" providerId="LiveId" clId="{39B35CB2-ED5A-40E1-A028-F86670DA5FDD}" dt="2021-05-16T09:13:11.532" v="5989" actId="1076"/>
          <ac:spMkLst>
            <pc:docMk/>
            <pc:sldMk cId="2560791668" sldId="273"/>
            <ac:spMk id="25" creationId="{A0C0847E-5065-40F6-8A60-D1525472CC8B}"/>
          </ac:spMkLst>
        </pc:spChg>
        <pc:spChg chg="add mod">
          <ac:chgData name="Lior Sivan" userId="fe5d705246e43be4" providerId="LiveId" clId="{39B35CB2-ED5A-40E1-A028-F86670DA5FDD}" dt="2021-05-16T09:13:19.845" v="5993" actId="20577"/>
          <ac:spMkLst>
            <pc:docMk/>
            <pc:sldMk cId="2560791668" sldId="273"/>
            <ac:spMk id="26" creationId="{48F75C2C-0258-4C29-AC3E-310ECBE89C0F}"/>
          </ac:spMkLst>
        </pc:spChg>
        <pc:spChg chg="add mod">
          <ac:chgData name="Lior Sivan" userId="fe5d705246e43be4" providerId="LiveId" clId="{39B35CB2-ED5A-40E1-A028-F86670DA5FDD}" dt="2021-05-16T09:13:22.885" v="5995" actId="20577"/>
          <ac:spMkLst>
            <pc:docMk/>
            <pc:sldMk cId="2560791668" sldId="273"/>
            <ac:spMk id="27" creationId="{21618028-39ED-4330-9B40-D7906EB4F0BB}"/>
          </ac:spMkLst>
        </pc:spChg>
        <pc:spChg chg="add mod">
          <ac:chgData name="Lior Sivan" userId="fe5d705246e43be4" providerId="LiveId" clId="{39B35CB2-ED5A-40E1-A028-F86670DA5FDD}" dt="2021-05-16T09:13:35.127" v="6003" actId="20577"/>
          <ac:spMkLst>
            <pc:docMk/>
            <pc:sldMk cId="2560791668" sldId="273"/>
            <ac:spMk id="28" creationId="{5A82B54C-408E-4834-9E9A-91C637798F6D}"/>
          </ac:spMkLst>
        </pc:spChg>
        <pc:spChg chg="add mod">
          <ac:chgData name="Lior Sivan" userId="fe5d705246e43be4" providerId="LiveId" clId="{39B35CB2-ED5A-40E1-A028-F86670DA5FDD}" dt="2021-05-19T05:24:13.409" v="6502" actId="1076"/>
          <ac:spMkLst>
            <pc:docMk/>
            <pc:sldMk cId="2560791668" sldId="273"/>
            <ac:spMk id="29" creationId="{3E2FE5E2-1080-462B-A0E8-5949934CF0BE}"/>
          </ac:spMkLst>
        </pc:spChg>
        <pc:spChg chg="add mod">
          <ac:chgData name="Lior Sivan" userId="fe5d705246e43be4" providerId="LiveId" clId="{39B35CB2-ED5A-40E1-A028-F86670DA5FDD}" dt="2021-05-24T16:41:55.060" v="9024" actId="1037"/>
          <ac:spMkLst>
            <pc:docMk/>
            <pc:sldMk cId="2560791668" sldId="273"/>
            <ac:spMk id="30" creationId="{FCD83CF4-25BF-423E-BF30-04A5157D3C98}"/>
          </ac:spMkLst>
        </pc:spChg>
        <pc:spChg chg="add mod">
          <ac:chgData name="Lior Sivan" userId="fe5d705246e43be4" providerId="LiveId" clId="{39B35CB2-ED5A-40E1-A028-F86670DA5FDD}" dt="2021-05-24T16:41:52.828" v="9017" actId="1035"/>
          <ac:spMkLst>
            <pc:docMk/>
            <pc:sldMk cId="2560791668" sldId="273"/>
            <ac:spMk id="31" creationId="{8CADCFC9-D322-46A1-9ADD-41EC82F9B3A3}"/>
          </ac:spMkLst>
        </pc:spChg>
        <pc:spChg chg="add mod">
          <ac:chgData name="Lior Sivan" userId="fe5d705246e43be4" providerId="LiveId" clId="{39B35CB2-ED5A-40E1-A028-F86670DA5FDD}" dt="2021-05-24T16:41:48.422" v="9008" actId="14100"/>
          <ac:spMkLst>
            <pc:docMk/>
            <pc:sldMk cId="2560791668" sldId="273"/>
            <ac:spMk id="32" creationId="{85154E94-FC18-40F0-AE6B-7ACFEC35D8C8}"/>
          </ac:spMkLst>
        </pc:spChg>
        <pc:spChg chg="add del mod">
          <ac:chgData name="Lior Sivan" userId="fe5d705246e43be4" providerId="LiveId" clId="{39B35CB2-ED5A-40E1-A028-F86670DA5FDD}" dt="2021-04-30T07:31:51.944" v="1072"/>
          <ac:spMkLst>
            <pc:docMk/>
            <pc:sldMk cId="2560791668" sldId="273"/>
            <ac:spMk id="33" creationId="{48B831CD-684F-4ECE-B7D6-505902C875B7}"/>
          </ac:spMkLst>
        </pc:spChg>
        <pc:spChg chg="add del mod">
          <ac:chgData name="Lior Sivan" userId="fe5d705246e43be4" providerId="LiveId" clId="{39B35CB2-ED5A-40E1-A028-F86670DA5FDD}" dt="2021-04-30T07:31:51.944" v="1072"/>
          <ac:spMkLst>
            <pc:docMk/>
            <pc:sldMk cId="2560791668" sldId="273"/>
            <ac:spMk id="34" creationId="{F23885AD-5D5D-4E2D-8075-B2EA7CF7B1B2}"/>
          </ac:spMkLst>
        </pc:spChg>
        <pc:spChg chg="add del mod">
          <ac:chgData name="Lior Sivan" userId="fe5d705246e43be4" providerId="LiveId" clId="{39B35CB2-ED5A-40E1-A028-F86670DA5FDD}" dt="2021-04-30T07:31:51.944" v="1072"/>
          <ac:spMkLst>
            <pc:docMk/>
            <pc:sldMk cId="2560791668" sldId="273"/>
            <ac:spMk id="35" creationId="{65F6E28E-A1F8-4CAC-BED6-7132142E9CE3}"/>
          </ac:spMkLst>
        </pc:spChg>
        <pc:spChg chg="add del mod">
          <ac:chgData name="Lior Sivan" userId="fe5d705246e43be4" providerId="LiveId" clId="{39B35CB2-ED5A-40E1-A028-F86670DA5FDD}" dt="2021-04-30T07:31:51.944" v="1072"/>
          <ac:spMkLst>
            <pc:docMk/>
            <pc:sldMk cId="2560791668" sldId="273"/>
            <ac:spMk id="36" creationId="{5D1EE0C9-F0E7-4371-8240-0FB3D160E507}"/>
          </ac:spMkLst>
        </pc:spChg>
        <pc:spChg chg="add del mod">
          <ac:chgData name="Lior Sivan" userId="fe5d705246e43be4" providerId="LiveId" clId="{39B35CB2-ED5A-40E1-A028-F86670DA5FDD}" dt="2021-04-30T07:31:51.944" v="1072"/>
          <ac:spMkLst>
            <pc:docMk/>
            <pc:sldMk cId="2560791668" sldId="273"/>
            <ac:spMk id="38" creationId="{04D1E489-854D-4CEB-AC8F-5E71DE46C2ED}"/>
          </ac:spMkLst>
        </pc:spChg>
        <pc:spChg chg="add del mod">
          <ac:chgData name="Lior Sivan" userId="fe5d705246e43be4" providerId="LiveId" clId="{39B35CB2-ED5A-40E1-A028-F86670DA5FDD}" dt="2021-04-30T07:31:51.944" v="1072"/>
          <ac:spMkLst>
            <pc:docMk/>
            <pc:sldMk cId="2560791668" sldId="273"/>
            <ac:spMk id="41" creationId="{7981EA96-CD30-4531-A54B-C8238C258585}"/>
          </ac:spMkLst>
        </pc:spChg>
        <pc:spChg chg="add mod">
          <ac:chgData name="Lior Sivan" userId="fe5d705246e43be4" providerId="LiveId" clId="{39B35CB2-ED5A-40E1-A028-F86670DA5FDD}" dt="2021-05-16T09:12:40.903" v="5957" actId="1076"/>
          <ac:spMkLst>
            <pc:docMk/>
            <pc:sldMk cId="2560791668" sldId="273"/>
            <ac:spMk id="49" creationId="{5532F035-40BB-4C30-A4A6-CA703C84303D}"/>
          </ac:spMkLst>
        </pc:spChg>
        <pc:spChg chg="add mod">
          <ac:chgData name="Lior Sivan" userId="fe5d705246e43be4" providerId="LiveId" clId="{39B35CB2-ED5A-40E1-A028-F86670DA5FDD}" dt="2021-05-16T09:12:40.903" v="5957" actId="1076"/>
          <ac:spMkLst>
            <pc:docMk/>
            <pc:sldMk cId="2560791668" sldId="273"/>
            <ac:spMk id="50" creationId="{7FA1E212-E178-4E54-AE8F-1937961AFFF9}"/>
          </ac:spMkLst>
        </pc:spChg>
        <pc:spChg chg="add mod">
          <ac:chgData name="Lior Sivan" userId="fe5d705246e43be4" providerId="LiveId" clId="{39B35CB2-ED5A-40E1-A028-F86670DA5FDD}" dt="2021-05-16T09:12:40.903" v="5957" actId="1076"/>
          <ac:spMkLst>
            <pc:docMk/>
            <pc:sldMk cId="2560791668" sldId="273"/>
            <ac:spMk id="51" creationId="{7265B63E-133F-4661-B326-67BA56ED8BBA}"/>
          </ac:spMkLst>
        </pc:spChg>
        <pc:spChg chg="add mod">
          <ac:chgData name="Lior Sivan" userId="fe5d705246e43be4" providerId="LiveId" clId="{39B35CB2-ED5A-40E1-A028-F86670DA5FDD}" dt="2021-05-16T09:12:40.903" v="5957" actId="1076"/>
          <ac:spMkLst>
            <pc:docMk/>
            <pc:sldMk cId="2560791668" sldId="273"/>
            <ac:spMk id="52" creationId="{C8817054-0278-469B-81E7-B366B907B369}"/>
          </ac:spMkLst>
        </pc:spChg>
        <pc:spChg chg="add mod">
          <ac:chgData name="Lior Sivan" userId="fe5d705246e43be4" providerId="LiveId" clId="{39B35CB2-ED5A-40E1-A028-F86670DA5FDD}" dt="2021-05-19T05:24:09.739" v="6501" actId="1076"/>
          <ac:spMkLst>
            <pc:docMk/>
            <pc:sldMk cId="2560791668" sldId="273"/>
            <ac:spMk id="54" creationId="{C8C75BD7-38D2-4202-AE0E-33869425CF09}"/>
          </ac:spMkLst>
        </pc:spChg>
        <pc:spChg chg="add mod">
          <ac:chgData name="Lior Sivan" userId="fe5d705246e43be4" providerId="LiveId" clId="{39B35CB2-ED5A-40E1-A028-F86670DA5FDD}" dt="2021-05-07T15:29:00.135" v="2929" actId="20577"/>
          <ac:spMkLst>
            <pc:docMk/>
            <pc:sldMk cId="2560791668" sldId="273"/>
            <ac:spMk id="57" creationId="{7D977045-CCDD-4627-AFF3-F15304C16155}"/>
          </ac:spMkLst>
        </pc:spChg>
        <pc:spChg chg="add mod ord">
          <ac:chgData name="Lior Sivan" userId="fe5d705246e43be4" providerId="LiveId" clId="{39B35CB2-ED5A-40E1-A028-F86670DA5FDD}" dt="2021-05-19T05:40:20.372" v="6703" actId="1076"/>
          <ac:spMkLst>
            <pc:docMk/>
            <pc:sldMk cId="2560791668" sldId="273"/>
            <ac:spMk id="58" creationId="{0BC787D2-984C-4565-942A-2DE45690AE89}"/>
          </ac:spMkLst>
        </pc:spChg>
        <pc:spChg chg="add mod">
          <ac:chgData name="Lior Sivan" userId="fe5d705246e43be4" providerId="LiveId" clId="{39B35CB2-ED5A-40E1-A028-F86670DA5FDD}" dt="2021-05-19T05:38:00.928" v="6654" actId="20577"/>
          <ac:spMkLst>
            <pc:docMk/>
            <pc:sldMk cId="2560791668" sldId="273"/>
            <ac:spMk id="60" creationId="{7E2C4A2F-46F0-4BEC-8EAA-253BE1E04C99}"/>
          </ac:spMkLst>
        </pc:spChg>
        <pc:spChg chg="add del mod">
          <ac:chgData name="Lior Sivan" userId="fe5d705246e43be4" providerId="LiveId" clId="{39B35CB2-ED5A-40E1-A028-F86670DA5FDD}" dt="2021-05-27T12:37:17.374" v="10345" actId="478"/>
          <ac:spMkLst>
            <pc:docMk/>
            <pc:sldMk cId="2560791668" sldId="273"/>
            <ac:spMk id="61" creationId="{54AB4E3F-309A-438D-AA5C-2280BB5124DD}"/>
          </ac:spMkLst>
        </pc:spChg>
        <pc:grpChg chg="add del mod">
          <ac:chgData name="Lior Sivan" userId="fe5d705246e43be4" providerId="LiveId" clId="{39B35CB2-ED5A-40E1-A028-F86670DA5FDD}" dt="2021-04-30T07:31:47.597" v="1068"/>
          <ac:grpSpMkLst>
            <pc:docMk/>
            <pc:sldMk cId="2560791668" sldId="273"/>
            <ac:grpSpMk id="7" creationId="{7D44D117-4A57-41AF-BDF4-7B5B03A05213}"/>
          </ac:grpSpMkLst>
        </pc:grpChg>
        <pc:grpChg chg="add del mod">
          <ac:chgData name="Lior Sivan" userId="fe5d705246e43be4" providerId="LiveId" clId="{39B35CB2-ED5A-40E1-A028-F86670DA5FDD}" dt="2021-04-30T07:31:51.944" v="1072"/>
          <ac:grpSpMkLst>
            <pc:docMk/>
            <pc:sldMk cId="2560791668" sldId="273"/>
            <ac:grpSpMk id="26" creationId="{D67AA638-4970-43FE-9B0D-FE34D53AB649}"/>
          </ac:grpSpMkLst>
        </pc:grpChg>
        <pc:grpChg chg="add mod">
          <ac:chgData name="Lior Sivan" userId="fe5d705246e43be4" providerId="LiveId" clId="{39B35CB2-ED5A-40E1-A028-F86670DA5FDD}" dt="2021-04-30T07:39:28.167" v="1158" actId="1076"/>
          <ac:grpSpMkLst>
            <pc:docMk/>
            <pc:sldMk cId="2560791668" sldId="273"/>
            <ac:grpSpMk id="42" creationId="{93F240BC-73A9-4BBC-A37E-4516AF670B11}"/>
          </ac:grpSpMkLst>
        </pc:grpChg>
        <pc:picChg chg="del">
          <ac:chgData name="Lior Sivan" userId="fe5d705246e43be4" providerId="LiveId" clId="{39B35CB2-ED5A-40E1-A028-F86670DA5FDD}" dt="2021-04-30T07:31:34.296" v="1061" actId="478"/>
          <ac:picMkLst>
            <pc:docMk/>
            <pc:sldMk cId="2560791668" sldId="273"/>
            <ac:picMk id="5" creationId="{4D3855A4-3381-4B53-A4FB-3996C77D676F}"/>
          </ac:picMkLst>
        </pc:picChg>
        <pc:picChg chg="mod">
          <ac:chgData name="Lior Sivan" userId="fe5d705246e43be4" providerId="LiveId" clId="{39B35CB2-ED5A-40E1-A028-F86670DA5FDD}" dt="2021-04-30T07:31:47.163" v="1067" actId="1076"/>
          <ac:picMkLst>
            <pc:docMk/>
            <pc:sldMk cId="2560791668" sldId="273"/>
            <ac:picMk id="10" creationId="{B0958050-0FA9-4016-B748-F797AC0642E5}"/>
          </ac:picMkLst>
        </pc:picChg>
        <pc:picChg chg="mod">
          <ac:chgData name="Lior Sivan" userId="fe5d705246e43be4" providerId="LiveId" clId="{39B35CB2-ED5A-40E1-A028-F86670DA5FDD}" dt="2021-04-30T07:31:47.163" v="1067" actId="1076"/>
          <ac:picMkLst>
            <pc:docMk/>
            <pc:sldMk cId="2560791668" sldId="273"/>
            <ac:picMk id="11" creationId="{555421AA-7C59-46BA-878A-1136B8B2CAC2}"/>
          </ac:picMkLst>
        </pc:picChg>
        <pc:picChg chg="mod">
          <ac:chgData name="Lior Sivan" userId="fe5d705246e43be4" providerId="LiveId" clId="{39B35CB2-ED5A-40E1-A028-F86670DA5FDD}" dt="2021-04-30T07:31:47.163" v="1067" actId="1076"/>
          <ac:picMkLst>
            <pc:docMk/>
            <pc:sldMk cId="2560791668" sldId="273"/>
            <ac:picMk id="12" creationId="{26EDA0EF-3F54-4050-9E75-EDE9272F5693}"/>
          </ac:picMkLst>
        </pc:picChg>
        <pc:picChg chg="mod">
          <ac:chgData name="Lior Sivan" userId="fe5d705246e43be4" providerId="LiveId" clId="{39B35CB2-ED5A-40E1-A028-F86670DA5FDD}" dt="2021-04-30T07:31:47.163" v="1067" actId="1076"/>
          <ac:picMkLst>
            <pc:docMk/>
            <pc:sldMk cId="2560791668" sldId="273"/>
            <ac:picMk id="13" creationId="{099C8B74-B31B-4617-85FA-B087B4A35120}"/>
          </ac:picMkLst>
        </pc:picChg>
        <pc:picChg chg="add del mod">
          <ac:chgData name="Lior Sivan" userId="fe5d705246e43be4" providerId="LiveId" clId="{39B35CB2-ED5A-40E1-A028-F86670DA5FDD}" dt="2021-04-30T07:31:47.597" v="1068"/>
          <ac:picMkLst>
            <pc:docMk/>
            <pc:sldMk cId="2560791668" sldId="273"/>
            <ac:picMk id="20" creationId="{E5FBCA40-A0C4-4A99-B9D7-B535E58BB5B5}"/>
          </ac:picMkLst>
        </pc:picChg>
        <pc:picChg chg="add mod">
          <ac:chgData name="Lior Sivan" userId="fe5d705246e43be4" providerId="LiveId" clId="{39B35CB2-ED5A-40E1-A028-F86670DA5FDD}" dt="2021-05-07T15:10:29.997" v="2827" actId="571"/>
          <ac:picMkLst>
            <pc:docMk/>
            <pc:sldMk cId="2560791668" sldId="273"/>
            <ac:picMk id="23" creationId="{3FB3BF8F-B7AE-454F-833D-015AE3E9D0C1}"/>
          </ac:picMkLst>
        </pc:picChg>
        <pc:picChg chg="add del mod">
          <ac:chgData name="Lior Sivan" userId="fe5d705246e43be4" providerId="LiveId" clId="{39B35CB2-ED5A-40E1-A028-F86670DA5FDD}" dt="2021-04-30T07:31:47.597" v="1068"/>
          <ac:picMkLst>
            <pc:docMk/>
            <pc:sldMk cId="2560791668" sldId="273"/>
            <ac:picMk id="24" creationId="{3ECEC4AD-B96D-465A-8CA0-17CA0161977D}"/>
          </ac:picMkLst>
        </pc:picChg>
        <pc:picChg chg="add mod">
          <ac:chgData name="Lior Sivan" userId="fe5d705246e43be4" providerId="LiveId" clId="{39B35CB2-ED5A-40E1-A028-F86670DA5FDD}" dt="2021-05-16T09:12:40.903" v="5957" actId="1076"/>
          <ac:picMkLst>
            <pc:docMk/>
            <pc:sldMk cId="2560791668" sldId="273"/>
            <ac:picMk id="24" creationId="{656583DB-4100-4655-931B-AA4F95613829}"/>
          </ac:picMkLst>
        </pc:picChg>
        <pc:picChg chg="mod">
          <ac:chgData name="Lior Sivan" userId="fe5d705246e43be4" providerId="LiveId" clId="{39B35CB2-ED5A-40E1-A028-F86670DA5FDD}" dt="2021-04-30T07:31:48.296" v="1069"/>
          <ac:picMkLst>
            <pc:docMk/>
            <pc:sldMk cId="2560791668" sldId="273"/>
            <ac:picMk id="27" creationId="{D821AE5F-6878-4CFB-944B-E1F18EDB3497}"/>
          </ac:picMkLst>
        </pc:picChg>
        <pc:picChg chg="mod">
          <ac:chgData name="Lior Sivan" userId="fe5d705246e43be4" providerId="LiveId" clId="{39B35CB2-ED5A-40E1-A028-F86670DA5FDD}" dt="2021-04-30T07:31:48.296" v="1069"/>
          <ac:picMkLst>
            <pc:docMk/>
            <pc:sldMk cId="2560791668" sldId="273"/>
            <ac:picMk id="28" creationId="{44937AA7-46E2-4648-9AD1-E8426944316B}"/>
          </ac:picMkLst>
        </pc:picChg>
        <pc:picChg chg="mod">
          <ac:chgData name="Lior Sivan" userId="fe5d705246e43be4" providerId="LiveId" clId="{39B35CB2-ED5A-40E1-A028-F86670DA5FDD}" dt="2021-04-30T07:31:48.296" v="1069"/>
          <ac:picMkLst>
            <pc:docMk/>
            <pc:sldMk cId="2560791668" sldId="273"/>
            <ac:picMk id="29" creationId="{A1D4C2E0-2846-44F2-937B-0267A2D17F99}"/>
          </ac:picMkLst>
        </pc:picChg>
        <pc:picChg chg="mod">
          <ac:chgData name="Lior Sivan" userId="fe5d705246e43be4" providerId="LiveId" clId="{39B35CB2-ED5A-40E1-A028-F86670DA5FDD}" dt="2021-04-30T07:31:48.296" v="1069"/>
          <ac:picMkLst>
            <pc:docMk/>
            <pc:sldMk cId="2560791668" sldId="273"/>
            <ac:picMk id="30" creationId="{8A452305-AE9D-4A33-8817-1394CF78959D}"/>
          </ac:picMkLst>
        </pc:picChg>
        <pc:picChg chg="add del mod">
          <ac:chgData name="Lior Sivan" userId="fe5d705246e43be4" providerId="LiveId" clId="{39B35CB2-ED5A-40E1-A028-F86670DA5FDD}" dt="2021-04-30T07:31:51.944" v="1072"/>
          <ac:picMkLst>
            <pc:docMk/>
            <pc:sldMk cId="2560791668" sldId="273"/>
            <ac:picMk id="37" creationId="{20B0F131-9DDA-4240-B21A-2DD666A2DC15}"/>
          </ac:picMkLst>
        </pc:picChg>
        <pc:picChg chg="add del mod">
          <ac:chgData name="Lior Sivan" userId="fe5d705246e43be4" providerId="LiveId" clId="{39B35CB2-ED5A-40E1-A028-F86670DA5FDD}" dt="2021-04-30T07:31:51.944" v="1072"/>
          <ac:picMkLst>
            <pc:docMk/>
            <pc:sldMk cId="2560791668" sldId="273"/>
            <ac:picMk id="40" creationId="{AFEB0632-D630-444E-BF47-EE79511C7677}"/>
          </ac:picMkLst>
        </pc:picChg>
        <pc:picChg chg="mod">
          <ac:chgData name="Lior Sivan" userId="fe5d705246e43be4" providerId="LiveId" clId="{39B35CB2-ED5A-40E1-A028-F86670DA5FDD}" dt="2021-04-30T07:39:28.167" v="1158" actId="1076"/>
          <ac:picMkLst>
            <pc:docMk/>
            <pc:sldMk cId="2560791668" sldId="273"/>
            <ac:picMk id="43" creationId="{FEFD3D32-4115-4DB3-AB9D-5E4201DA13EA}"/>
          </ac:picMkLst>
        </pc:picChg>
        <pc:picChg chg="mod">
          <ac:chgData name="Lior Sivan" userId="fe5d705246e43be4" providerId="LiveId" clId="{39B35CB2-ED5A-40E1-A028-F86670DA5FDD}" dt="2021-04-30T07:39:28.167" v="1158" actId="1076"/>
          <ac:picMkLst>
            <pc:docMk/>
            <pc:sldMk cId="2560791668" sldId="273"/>
            <ac:picMk id="44" creationId="{E126578E-71F6-48E8-B63A-CF16887AD4CA}"/>
          </ac:picMkLst>
        </pc:picChg>
        <pc:picChg chg="mod">
          <ac:chgData name="Lior Sivan" userId="fe5d705246e43be4" providerId="LiveId" clId="{39B35CB2-ED5A-40E1-A028-F86670DA5FDD}" dt="2021-04-30T07:39:28.167" v="1158" actId="1076"/>
          <ac:picMkLst>
            <pc:docMk/>
            <pc:sldMk cId="2560791668" sldId="273"/>
            <ac:picMk id="45" creationId="{D30D4D4F-2032-4D97-8998-B3BB8F03D7CF}"/>
          </ac:picMkLst>
        </pc:picChg>
        <pc:picChg chg="mod">
          <ac:chgData name="Lior Sivan" userId="fe5d705246e43be4" providerId="LiveId" clId="{39B35CB2-ED5A-40E1-A028-F86670DA5FDD}" dt="2021-04-30T07:39:28.167" v="1158" actId="1076"/>
          <ac:picMkLst>
            <pc:docMk/>
            <pc:sldMk cId="2560791668" sldId="273"/>
            <ac:picMk id="46" creationId="{35FD74E2-8D1E-467E-8677-30DD7D6BE467}"/>
          </ac:picMkLst>
        </pc:picChg>
        <pc:picChg chg="add del mod">
          <ac:chgData name="Lior Sivan" userId="fe5d705246e43be4" providerId="LiveId" clId="{39B35CB2-ED5A-40E1-A028-F86670DA5FDD}" dt="2021-05-07T15:12:46.516" v="2860" actId="478"/>
          <ac:picMkLst>
            <pc:docMk/>
            <pc:sldMk cId="2560791668" sldId="273"/>
            <ac:picMk id="53" creationId="{614C21FA-336C-4466-9A9A-A5A1A91A16C6}"/>
          </ac:picMkLst>
        </pc:picChg>
        <pc:picChg chg="add mod">
          <ac:chgData name="Lior Sivan" userId="fe5d705246e43be4" providerId="LiveId" clId="{39B35CB2-ED5A-40E1-A028-F86670DA5FDD}" dt="2021-04-30T07:41:44.108" v="1171" actId="1076"/>
          <ac:picMkLst>
            <pc:docMk/>
            <pc:sldMk cId="2560791668" sldId="273"/>
            <ac:picMk id="56" creationId="{8F678220-22C6-4806-9D6B-3E450BDB4DAE}"/>
          </ac:picMkLst>
        </pc:picChg>
        <pc:cxnChg chg="del mod">
          <ac:chgData name="Lior Sivan" userId="fe5d705246e43be4" providerId="LiveId" clId="{39B35CB2-ED5A-40E1-A028-F86670DA5FDD}" dt="2021-04-30T07:33:28.746" v="1116" actId="478"/>
          <ac:cxnSpMkLst>
            <pc:docMk/>
            <pc:sldMk cId="2560791668" sldId="273"/>
            <ac:cxnSpMk id="9" creationId="{C17D056C-FE86-4961-A3CC-16969AE3912F}"/>
          </ac:cxnSpMkLst>
        </pc:cxnChg>
        <pc:cxnChg chg="add del mod">
          <ac:chgData name="Lior Sivan" userId="fe5d705246e43be4" providerId="LiveId" clId="{39B35CB2-ED5A-40E1-A028-F86670DA5FDD}" dt="2021-04-30T07:31:47.597" v="1068"/>
          <ac:cxnSpMkLst>
            <pc:docMk/>
            <pc:sldMk cId="2560791668" sldId="273"/>
            <ac:cxnSpMk id="14" creationId="{2184229C-96A7-415A-8C5F-CECFB3D5BC01}"/>
          </ac:cxnSpMkLst>
        </pc:cxnChg>
        <pc:cxnChg chg="add del mod">
          <ac:chgData name="Lior Sivan" userId="fe5d705246e43be4" providerId="LiveId" clId="{39B35CB2-ED5A-40E1-A028-F86670DA5FDD}" dt="2021-04-30T07:31:47.597" v="1068"/>
          <ac:cxnSpMkLst>
            <pc:docMk/>
            <pc:sldMk cId="2560791668" sldId="273"/>
            <ac:cxnSpMk id="15" creationId="{A350ACDF-C9FD-4B56-B66A-20F8E8A14208}"/>
          </ac:cxnSpMkLst>
        </pc:cxnChg>
        <pc:cxnChg chg="add del mod">
          <ac:chgData name="Lior Sivan" userId="fe5d705246e43be4" providerId="LiveId" clId="{39B35CB2-ED5A-40E1-A028-F86670DA5FDD}" dt="2021-04-30T07:31:47.597" v="1068"/>
          <ac:cxnSpMkLst>
            <pc:docMk/>
            <pc:sldMk cId="2560791668" sldId="273"/>
            <ac:cxnSpMk id="23" creationId="{D077AEF1-39DC-435F-8E99-740008AF342B}"/>
          </ac:cxnSpMkLst>
        </pc:cxnChg>
        <pc:cxnChg chg="add del mod">
          <ac:chgData name="Lior Sivan" userId="fe5d705246e43be4" providerId="LiveId" clId="{39B35CB2-ED5A-40E1-A028-F86670DA5FDD}" dt="2021-04-30T07:31:51.944" v="1072"/>
          <ac:cxnSpMkLst>
            <pc:docMk/>
            <pc:sldMk cId="2560791668" sldId="273"/>
            <ac:cxnSpMk id="31" creationId="{14F3F62C-2252-4C52-B312-7B6C5F2B158B}"/>
          </ac:cxnSpMkLst>
        </pc:cxnChg>
        <pc:cxnChg chg="add del mod">
          <ac:chgData name="Lior Sivan" userId="fe5d705246e43be4" providerId="LiveId" clId="{39B35CB2-ED5A-40E1-A028-F86670DA5FDD}" dt="2021-04-30T07:31:51.944" v="1072"/>
          <ac:cxnSpMkLst>
            <pc:docMk/>
            <pc:sldMk cId="2560791668" sldId="273"/>
            <ac:cxnSpMk id="32" creationId="{8BAE58D0-C873-466B-88B3-515F7928B924}"/>
          </ac:cxnSpMkLst>
        </pc:cxnChg>
        <pc:cxnChg chg="add del mod">
          <ac:chgData name="Lior Sivan" userId="fe5d705246e43be4" providerId="LiveId" clId="{39B35CB2-ED5A-40E1-A028-F86670DA5FDD}" dt="2021-04-30T07:31:51.944" v="1072"/>
          <ac:cxnSpMkLst>
            <pc:docMk/>
            <pc:sldMk cId="2560791668" sldId="273"/>
            <ac:cxnSpMk id="39" creationId="{1A6BB01B-7915-421C-9360-4DF8F3440C0E}"/>
          </ac:cxnSpMkLst>
        </pc:cxnChg>
        <pc:cxnChg chg="add del mod">
          <ac:chgData name="Lior Sivan" userId="fe5d705246e43be4" providerId="LiveId" clId="{39B35CB2-ED5A-40E1-A028-F86670DA5FDD}" dt="2021-05-24T16:41:35.554" v="9004" actId="478"/>
          <ac:cxnSpMkLst>
            <pc:docMk/>
            <pc:sldMk cId="2560791668" sldId="273"/>
            <ac:cxnSpMk id="47" creationId="{404AF5C7-A673-4B27-8CA7-3A38B2C0020E}"/>
          </ac:cxnSpMkLst>
        </pc:cxnChg>
        <pc:cxnChg chg="add del mod">
          <ac:chgData name="Lior Sivan" userId="fe5d705246e43be4" providerId="LiveId" clId="{39B35CB2-ED5A-40E1-A028-F86670DA5FDD}" dt="2021-05-24T16:41:21.898" v="9000" actId="478"/>
          <ac:cxnSpMkLst>
            <pc:docMk/>
            <pc:sldMk cId="2560791668" sldId="273"/>
            <ac:cxnSpMk id="48" creationId="{8D895F46-B99A-4608-BD5A-C70E6602630E}"/>
          </ac:cxnSpMkLst>
        </pc:cxnChg>
        <pc:cxnChg chg="add del mod">
          <ac:chgData name="Lior Sivan" userId="fe5d705246e43be4" providerId="LiveId" clId="{39B35CB2-ED5A-40E1-A028-F86670DA5FDD}" dt="2021-05-24T16:41:21.898" v="9000" actId="478"/>
          <ac:cxnSpMkLst>
            <pc:docMk/>
            <pc:sldMk cId="2560791668" sldId="273"/>
            <ac:cxnSpMk id="55" creationId="{B7E112F3-11E3-4A3E-9EA7-686B5134CBB8}"/>
          </ac:cxnSpMkLst>
        </pc:cxnChg>
        <pc:cxnChg chg="add mod">
          <ac:chgData name="Lior Sivan" userId="fe5d705246e43be4" providerId="LiveId" clId="{39B35CB2-ED5A-40E1-A028-F86670DA5FDD}" dt="2021-04-30T07:33:23.962" v="1112" actId="1035"/>
          <ac:cxnSpMkLst>
            <pc:docMk/>
            <pc:sldMk cId="2560791668" sldId="273"/>
            <ac:cxnSpMk id="59" creationId="{BC2CAAFF-4C40-4188-B0DC-1D573819B87F}"/>
          </ac:cxnSpMkLst>
        </pc:cxnChg>
      </pc:sldChg>
      <pc:sldChg chg="addSp delSp modSp add mod ord modShow">
        <pc:chgData name="Lior Sivan" userId="fe5d705246e43be4" providerId="LiveId" clId="{39B35CB2-ED5A-40E1-A028-F86670DA5FDD}" dt="2021-05-24T16:42:07.811" v="9030" actId="14100"/>
        <pc:sldMkLst>
          <pc:docMk/>
          <pc:sldMk cId="4041744807" sldId="274"/>
        </pc:sldMkLst>
        <pc:spChg chg="add mod">
          <ac:chgData name="Lior Sivan" userId="fe5d705246e43be4" providerId="LiveId" clId="{39B35CB2-ED5A-40E1-A028-F86670DA5FDD}" dt="2021-05-19T05:40:24.817" v="6705"/>
          <ac:spMkLst>
            <pc:docMk/>
            <pc:sldMk cId="4041744807" sldId="274"/>
            <ac:spMk id="12" creationId="{1E785D7C-6FA5-4DA2-ACB9-4895CE4848FE}"/>
          </ac:spMkLst>
        </pc:spChg>
        <pc:spChg chg="add del mod">
          <ac:chgData name="Lior Sivan" userId="fe5d705246e43be4" providerId="LiveId" clId="{39B35CB2-ED5A-40E1-A028-F86670DA5FDD}" dt="2021-05-16T09:11:38.940" v="5955" actId="478"/>
          <ac:spMkLst>
            <pc:docMk/>
            <pc:sldMk cId="4041744807" sldId="274"/>
            <ac:spMk id="12" creationId="{4EABD2D1-4BCA-4AB4-863A-A9F95C5C296C}"/>
          </ac:spMkLst>
        </pc:spChg>
        <pc:spChg chg="add mod">
          <ac:chgData name="Lior Sivan" userId="fe5d705246e43be4" providerId="LiveId" clId="{39B35CB2-ED5A-40E1-A028-F86670DA5FDD}" dt="2021-05-24T16:42:07.811" v="9030" actId="14100"/>
          <ac:spMkLst>
            <pc:docMk/>
            <pc:sldMk cId="4041744807" sldId="274"/>
            <ac:spMk id="13" creationId="{E22C7B95-B5AF-48BD-A56A-999059C7B82B}"/>
          </ac:spMkLst>
        </pc:spChg>
        <pc:spChg chg="add del mod">
          <ac:chgData name="Lior Sivan" userId="fe5d705246e43be4" providerId="LiveId" clId="{39B35CB2-ED5A-40E1-A028-F86670DA5FDD}" dt="2021-04-30T07:43:15.682" v="1197"/>
          <ac:spMkLst>
            <pc:docMk/>
            <pc:sldMk cId="4041744807" sldId="274"/>
            <ac:spMk id="22" creationId="{46D6E360-8A2D-44F5-91D1-32E3FBFC7707}"/>
          </ac:spMkLst>
        </pc:spChg>
        <pc:spChg chg="add del mod">
          <ac:chgData name="Lior Sivan" userId="fe5d705246e43be4" providerId="LiveId" clId="{39B35CB2-ED5A-40E1-A028-F86670DA5FDD}" dt="2021-04-30T07:43:15.682" v="1197"/>
          <ac:spMkLst>
            <pc:docMk/>
            <pc:sldMk cId="4041744807" sldId="274"/>
            <ac:spMk id="23" creationId="{A9567B6A-CE90-4096-A027-C5D88CFE5984}"/>
          </ac:spMkLst>
        </pc:spChg>
        <pc:spChg chg="add del mod">
          <ac:chgData name="Lior Sivan" userId="fe5d705246e43be4" providerId="LiveId" clId="{39B35CB2-ED5A-40E1-A028-F86670DA5FDD}" dt="2021-04-30T07:43:15.682" v="1197"/>
          <ac:spMkLst>
            <pc:docMk/>
            <pc:sldMk cId="4041744807" sldId="274"/>
            <ac:spMk id="24" creationId="{93E3E03F-C215-41F0-AD6F-A68680B9BA6B}"/>
          </ac:spMkLst>
        </pc:spChg>
        <pc:spChg chg="add del mod">
          <ac:chgData name="Lior Sivan" userId="fe5d705246e43be4" providerId="LiveId" clId="{39B35CB2-ED5A-40E1-A028-F86670DA5FDD}" dt="2021-04-30T07:43:15.682" v="1197"/>
          <ac:spMkLst>
            <pc:docMk/>
            <pc:sldMk cId="4041744807" sldId="274"/>
            <ac:spMk id="25" creationId="{BC54952B-1C80-4C29-B693-99AE934A4768}"/>
          </ac:spMkLst>
        </pc:spChg>
        <pc:spChg chg="add del mod">
          <ac:chgData name="Lior Sivan" userId="fe5d705246e43be4" providerId="LiveId" clId="{39B35CB2-ED5A-40E1-A028-F86670DA5FDD}" dt="2021-04-30T07:43:15.682" v="1197"/>
          <ac:spMkLst>
            <pc:docMk/>
            <pc:sldMk cId="4041744807" sldId="274"/>
            <ac:spMk id="27" creationId="{44E4A18D-8110-4DA5-B071-4F63A5567B5D}"/>
          </ac:spMkLst>
        </pc:spChg>
        <pc:spChg chg="add del mod">
          <ac:chgData name="Lior Sivan" userId="fe5d705246e43be4" providerId="LiveId" clId="{39B35CB2-ED5A-40E1-A028-F86670DA5FDD}" dt="2021-04-30T07:43:15.682" v="1197"/>
          <ac:spMkLst>
            <pc:docMk/>
            <pc:sldMk cId="4041744807" sldId="274"/>
            <ac:spMk id="28" creationId="{DE4D857C-3E73-4B0E-9583-06B220FB7AB1}"/>
          </ac:spMkLst>
        </pc:spChg>
        <pc:spChg chg="add mod">
          <ac:chgData name="Lior Sivan" userId="fe5d705246e43be4" providerId="LiveId" clId="{39B35CB2-ED5A-40E1-A028-F86670DA5FDD}" dt="2021-05-19T05:24:50.679" v="6504" actId="14100"/>
          <ac:spMkLst>
            <pc:docMk/>
            <pc:sldMk cId="4041744807" sldId="274"/>
            <ac:spMk id="29" creationId="{BAC8F2DE-34D2-413D-98D4-ABFDDFA7B321}"/>
          </ac:spMkLst>
        </pc:spChg>
        <pc:spChg chg="add mod">
          <ac:chgData name="Lior Sivan" userId="fe5d705246e43be4" providerId="LiveId" clId="{39B35CB2-ED5A-40E1-A028-F86670DA5FDD}" dt="2021-05-20T08:24:49.108" v="7482" actId="1076"/>
          <ac:spMkLst>
            <pc:docMk/>
            <pc:sldMk cId="4041744807" sldId="274"/>
            <ac:spMk id="30" creationId="{95D7BBF5-12B1-40E5-AAFE-2B93D6EE4DC9}"/>
          </ac:spMkLst>
        </pc:spChg>
        <pc:spChg chg="add mod">
          <ac:chgData name="Lior Sivan" userId="fe5d705246e43be4" providerId="LiveId" clId="{39B35CB2-ED5A-40E1-A028-F86670DA5FDD}" dt="2021-04-30T07:43:31.153" v="1202" actId="1076"/>
          <ac:spMkLst>
            <pc:docMk/>
            <pc:sldMk cId="4041744807" sldId="274"/>
            <ac:spMk id="31" creationId="{C8BB0A94-8524-488E-9478-58B4804025A6}"/>
          </ac:spMkLst>
        </pc:spChg>
        <pc:spChg chg="add mod">
          <ac:chgData name="Lior Sivan" userId="fe5d705246e43be4" providerId="LiveId" clId="{39B35CB2-ED5A-40E1-A028-F86670DA5FDD}" dt="2021-05-20T08:24:46.046" v="7481" actId="1076"/>
          <ac:spMkLst>
            <pc:docMk/>
            <pc:sldMk cId="4041744807" sldId="274"/>
            <ac:spMk id="32" creationId="{89529654-9B2D-4081-9BB9-52C01B04CDF3}"/>
          </ac:spMkLst>
        </pc:spChg>
        <pc:spChg chg="add mod">
          <ac:chgData name="Lior Sivan" userId="fe5d705246e43be4" providerId="LiveId" clId="{39B35CB2-ED5A-40E1-A028-F86670DA5FDD}" dt="2021-04-30T07:43:54.878" v="1212" actId="1076"/>
          <ac:spMkLst>
            <pc:docMk/>
            <pc:sldMk cId="4041744807" sldId="274"/>
            <ac:spMk id="34" creationId="{4BB12A28-90B0-4767-9829-4FEE3342B039}"/>
          </ac:spMkLst>
        </pc:spChg>
        <pc:spChg chg="add mod">
          <ac:chgData name="Lior Sivan" userId="fe5d705246e43be4" providerId="LiveId" clId="{39B35CB2-ED5A-40E1-A028-F86670DA5FDD}" dt="2021-04-30T07:43:34.864" v="1203" actId="1076"/>
          <ac:spMkLst>
            <pc:docMk/>
            <pc:sldMk cId="4041744807" sldId="274"/>
            <ac:spMk id="35" creationId="{4CC948FD-6FE3-4BE0-9D13-73C26390FE2F}"/>
          </ac:spMkLst>
        </pc:spChg>
        <pc:spChg chg="del">
          <ac:chgData name="Lior Sivan" userId="fe5d705246e43be4" providerId="LiveId" clId="{39B35CB2-ED5A-40E1-A028-F86670DA5FDD}" dt="2021-04-30T07:42:53.762" v="1193" actId="478"/>
          <ac:spMkLst>
            <pc:docMk/>
            <pc:sldMk cId="4041744807" sldId="274"/>
            <ac:spMk id="49" creationId="{5532F035-40BB-4C30-A4A6-CA703C84303D}"/>
          </ac:spMkLst>
        </pc:spChg>
        <pc:spChg chg="del">
          <ac:chgData name="Lior Sivan" userId="fe5d705246e43be4" providerId="LiveId" clId="{39B35CB2-ED5A-40E1-A028-F86670DA5FDD}" dt="2021-04-30T07:42:53.762" v="1193" actId="478"/>
          <ac:spMkLst>
            <pc:docMk/>
            <pc:sldMk cId="4041744807" sldId="274"/>
            <ac:spMk id="50" creationId="{7FA1E212-E178-4E54-AE8F-1937961AFFF9}"/>
          </ac:spMkLst>
        </pc:spChg>
        <pc:spChg chg="del">
          <ac:chgData name="Lior Sivan" userId="fe5d705246e43be4" providerId="LiveId" clId="{39B35CB2-ED5A-40E1-A028-F86670DA5FDD}" dt="2021-04-30T07:42:53.762" v="1193" actId="478"/>
          <ac:spMkLst>
            <pc:docMk/>
            <pc:sldMk cId="4041744807" sldId="274"/>
            <ac:spMk id="51" creationId="{7265B63E-133F-4661-B326-67BA56ED8BBA}"/>
          </ac:spMkLst>
        </pc:spChg>
        <pc:spChg chg="del">
          <ac:chgData name="Lior Sivan" userId="fe5d705246e43be4" providerId="LiveId" clId="{39B35CB2-ED5A-40E1-A028-F86670DA5FDD}" dt="2021-04-30T07:42:53.762" v="1193" actId="478"/>
          <ac:spMkLst>
            <pc:docMk/>
            <pc:sldMk cId="4041744807" sldId="274"/>
            <ac:spMk id="52" creationId="{C8817054-0278-469B-81E7-B366B907B369}"/>
          </ac:spMkLst>
        </pc:spChg>
        <pc:spChg chg="del">
          <ac:chgData name="Lior Sivan" userId="fe5d705246e43be4" providerId="LiveId" clId="{39B35CB2-ED5A-40E1-A028-F86670DA5FDD}" dt="2021-04-30T07:42:50.916" v="1192" actId="478"/>
          <ac:spMkLst>
            <pc:docMk/>
            <pc:sldMk cId="4041744807" sldId="274"/>
            <ac:spMk id="54" creationId="{C8C75BD7-38D2-4202-AE0E-33869425CF09}"/>
          </ac:spMkLst>
        </pc:spChg>
        <pc:spChg chg="del">
          <ac:chgData name="Lior Sivan" userId="fe5d705246e43be4" providerId="LiveId" clId="{39B35CB2-ED5A-40E1-A028-F86670DA5FDD}" dt="2021-04-30T07:42:50.916" v="1192" actId="478"/>
          <ac:spMkLst>
            <pc:docMk/>
            <pc:sldMk cId="4041744807" sldId="274"/>
            <ac:spMk id="57" creationId="{7D977045-CCDD-4627-AFF3-F15304C16155}"/>
          </ac:spMkLst>
        </pc:spChg>
        <pc:spChg chg="del mod">
          <ac:chgData name="Lior Sivan" userId="fe5d705246e43be4" providerId="LiveId" clId="{39B35CB2-ED5A-40E1-A028-F86670DA5FDD}" dt="2021-05-19T05:40:24.561" v="6704" actId="478"/>
          <ac:spMkLst>
            <pc:docMk/>
            <pc:sldMk cId="4041744807" sldId="274"/>
            <ac:spMk id="58" creationId="{0BC787D2-984C-4565-942A-2DE45690AE89}"/>
          </ac:spMkLst>
        </pc:spChg>
        <pc:spChg chg="del">
          <ac:chgData name="Lior Sivan" userId="fe5d705246e43be4" providerId="LiveId" clId="{39B35CB2-ED5A-40E1-A028-F86670DA5FDD}" dt="2021-04-30T07:42:53.762" v="1193" actId="478"/>
          <ac:spMkLst>
            <pc:docMk/>
            <pc:sldMk cId="4041744807" sldId="274"/>
            <ac:spMk id="60" creationId="{7E2C4A2F-46F0-4BEC-8EAA-253BE1E04C99}"/>
          </ac:spMkLst>
        </pc:spChg>
        <pc:grpChg chg="del">
          <ac:chgData name="Lior Sivan" userId="fe5d705246e43be4" providerId="LiveId" clId="{39B35CB2-ED5A-40E1-A028-F86670DA5FDD}" dt="2021-04-30T07:42:53.762" v="1193" actId="478"/>
          <ac:grpSpMkLst>
            <pc:docMk/>
            <pc:sldMk cId="4041744807" sldId="274"/>
            <ac:grpSpMk id="42" creationId="{93F240BC-73A9-4BBC-A37E-4516AF670B11}"/>
          </ac:grpSpMkLst>
        </pc:grpChg>
        <pc:picChg chg="del">
          <ac:chgData name="Lior Sivan" userId="fe5d705246e43be4" providerId="LiveId" clId="{39B35CB2-ED5A-40E1-A028-F86670DA5FDD}" dt="2021-04-30T07:42:53.762" v="1193" actId="478"/>
          <ac:picMkLst>
            <pc:docMk/>
            <pc:sldMk cId="4041744807" sldId="274"/>
            <ac:picMk id="53" creationId="{614C21FA-336C-4466-9A9A-A5A1A91A16C6}"/>
          </ac:picMkLst>
        </pc:picChg>
        <pc:picChg chg="del">
          <ac:chgData name="Lior Sivan" userId="fe5d705246e43be4" providerId="LiveId" clId="{39B35CB2-ED5A-40E1-A028-F86670DA5FDD}" dt="2021-04-30T07:42:50.916" v="1192" actId="478"/>
          <ac:picMkLst>
            <pc:docMk/>
            <pc:sldMk cId="4041744807" sldId="274"/>
            <ac:picMk id="56" creationId="{8F678220-22C6-4806-9D6B-3E450BDB4DAE}"/>
          </ac:picMkLst>
        </pc:picChg>
        <pc:cxnChg chg="add del mod">
          <ac:chgData name="Lior Sivan" userId="fe5d705246e43be4" providerId="LiveId" clId="{39B35CB2-ED5A-40E1-A028-F86670DA5FDD}" dt="2021-04-30T07:43:15.682" v="1197"/>
          <ac:cxnSpMkLst>
            <pc:docMk/>
            <pc:sldMk cId="4041744807" sldId="274"/>
            <ac:cxnSpMk id="26" creationId="{C4A61E2B-551A-45DE-8BD4-71A634639373}"/>
          </ac:cxnSpMkLst>
        </pc:cxnChg>
        <pc:cxnChg chg="add del mod">
          <ac:chgData name="Lior Sivan" userId="fe5d705246e43be4" providerId="LiveId" clId="{39B35CB2-ED5A-40E1-A028-F86670DA5FDD}" dt="2021-05-24T16:42:01.530" v="9025" actId="478"/>
          <ac:cxnSpMkLst>
            <pc:docMk/>
            <pc:sldMk cId="4041744807" sldId="274"/>
            <ac:cxnSpMk id="33" creationId="{3F40DB43-5ACF-4FC3-A8E4-B3978294E721}"/>
          </ac:cxnSpMkLst>
        </pc:cxnChg>
        <pc:cxnChg chg="del">
          <ac:chgData name="Lior Sivan" userId="fe5d705246e43be4" providerId="LiveId" clId="{39B35CB2-ED5A-40E1-A028-F86670DA5FDD}" dt="2021-04-30T07:42:50.916" v="1192" actId="478"/>
          <ac:cxnSpMkLst>
            <pc:docMk/>
            <pc:sldMk cId="4041744807" sldId="274"/>
            <ac:cxnSpMk id="47" creationId="{404AF5C7-A673-4B27-8CA7-3A38B2C0020E}"/>
          </ac:cxnSpMkLst>
        </pc:cxnChg>
        <pc:cxnChg chg="del">
          <ac:chgData name="Lior Sivan" userId="fe5d705246e43be4" providerId="LiveId" clId="{39B35CB2-ED5A-40E1-A028-F86670DA5FDD}" dt="2021-04-30T07:42:50.916" v="1192" actId="478"/>
          <ac:cxnSpMkLst>
            <pc:docMk/>
            <pc:sldMk cId="4041744807" sldId="274"/>
            <ac:cxnSpMk id="48" creationId="{8D895F46-B99A-4608-BD5A-C70E6602630E}"/>
          </ac:cxnSpMkLst>
        </pc:cxnChg>
        <pc:cxnChg chg="del">
          <ac:chgData name="Lior Sivan" userId="fe5d705246e43be4" providerId="LiveId" clId="{39B35CB2-ED5A-40E1-A028-F86670DA5FDD}" dt="2021-04-30T07:42:50.916" v="1192" actId="478"/>
          <ac:cxnSpMkLst>
            <pc:docMk/>
            <pc:sldMk cId="4041744807" sldId="274"/>
            <ac:cxnSpMk id="55" creationId="{B7E112F3-11E3-4A3E-9EA7-686B5134CBB8}"/>
          </ac:cxnSpMkLst>
        </pc:cxnChg>
      </pc:sldChg>
      <pc:sldChg chg="addSp delSp modSp add mod ord modNotesTx">
        <pc:chgData name="Lior Sivan" userId="fe5d705246e43be4" providerId="LiveId" clId="{39B35CB2-ED5A-40E1-A028-F86670DA5FDD}" dt="2021-05-10T08:21:27.398" v="3978" actId="20577"/>
        <pc:sldMkLst>
          <pc:docMk/>
          <pc:sldMk cId="259375179" sldId="275"/>
        </pc:sldMkLst>
        <pc:spChg chg="add mod">
          <ac:chgData name="Lior Sivan" userId="fe5d705246e43be4" providerId="LiveId" clId="{39B35CB2-ED5A-40E1-A028-F86670DA5FDD}" dt="2021-05-08T17:21:04.591" v="2998" actId="571"/>
          <ac:spMkLst>
            <pc:docMk/>
            <pc:sldMk cId="259375179" sldId="275"/>
            <ac:spMk id="11" creationId="{52DF4FD9-2542-4774-B72B-8A05446D81F7}"/>
          </ac:spMkLst>
        </pc:spChg>
        <pc:spChg chg="add del mod">
          <ac:chgData name="Lior Sivan" userId="fe5d705246e43be4" providerId="LiveId" clId="{39B35CB2-ED5A-40E1-A028-F86670DA5FDD}" dt="2021-04-30T07:44:24.652" v="1216"/>
          <ac:spMkLst>
            <pc:docMk/>
            <pc:sldMk cId="259375179" sldId="275"/>
            <ac:spMk id="13" creationId="{5957D6BE-552D-463E-BF28-40B5B398A8E8}"/>
          </ac:spMkLst>
        </pc:spChg>
        <pc:spChg chg="add del mod">
          <ac:chgData name="Lior Sivan" userId="fe5d705246e43be4" providerId="LiveId" clId="{39B35CB2-ED5A-40E1-A028-F86670DA5FDD}" dt="2021-04-30T07:44:24.652" v="1216"/>
          <ac:spMkLst>
            <pc:docMk/>
            <pc:sldMk cId="259375179" sldId="275"/>
            <ac:spMk id="14" creationId="{3DDEC9E1-8E8B-48D1-BEF2-44CC669F1620}"/>
          </ac:spMkLst>
        </pc:spChg>
        <pc:spChg chg="add mod ord">
          <ac:chgData name="Lior Sivan" userId="fe5d705246e43be4" providerId="LiveId" clId="{39B35CB2-ED5A-40E1-A028-F86670DA5FDD}" dt="2021-05-08T17:22:59.205" v="3136" actId="1076"/>
          <ac:spMkLst>
            <pc:docMk/>
            <pc:sldMk cId="259375179" sldId="275"/>
            <ac:spMk id="17" creationId="{8D9777C8-32F6-4355-A417-91F1C5E15C68}"/>
          </ac:spMkLst>
        </pc:spChg>
        <pc:spChg chg="add del mod">
          <ac:chgData name="Lior Sivan" userId="fe5d705246e43be4" providerId="LiveId" clId="{39B35CB2-ED5A-40E1-A028-F86670DA5FDD}" dt="2021-04-30T07:47:03.145" v="1453" actId="478"/>
          <ac:spMkLst>
            <pc:docMk/>
            <pc:sldMk cId="259375179" sldId="275"/>
            <ac:spMk id="18" creationId="{C5D5827C-4A56-4D99-93D4-079040D8DFF5}"/>
          </ac:spMkLst>
        </pc:spChg>
        <pc:spChg chg="add mod ord">
          <ac:chgData name="Lior Sivan" userId="fe5d705246e43be4" providerId="LiveId" clId="{39B35CB2-ED5A-40E1-A028-F86670DA5FDD}" dt="2021-05-08T17:15:04.174" v="2937" actId="1076"/>
          <ac:spMkLst>
            <pc:docMk/>
            <pc:sldMk cId="259375179" sldId="275"/>
            <ac:spMk id="20" creationId="{43529DDC-BB29-43AF-9658-D23219BDFD0E}"/>
          </ac:spMkLst>
        </pc:spChg>
        <pc:spChg chg="add mod">
          <ac:chgData name="Lior Sivan" userId="fe5d705246e43be4" providerId="LiveId" clId="{39B35CB2-ED5A-40E1-A028-F86670DA5FDD}" dt="2021-05-08T17:22:10.117" v="3080" actId="20577"/>
          <ac:spMkLst>
            <pc:docMk/>
            <pc:sldMk cId="259375179" sldId="275"/>
            <ac:spMk id="21" creationId="{B21B80F6-FB95-46EC-BA6B-7ADD584902AE}"/>
          </ac:spMkLst>
        </pc:spChg>
        <pc:spChg chg="add mod">
          <ac:chgData name="Lior Sivan" userId="fe5d705246e43be4" providerId="LiveId" clId="{39B35CB2-ED5A-40E1-A028-F86670DA5FDD}" dt="2021-05-08T17:23:06.222" v="3138" actId="1076"/>
          <ac:spMkLst>
            <pc:docMk/>
            <pc:sldMk cId="259375179" sldId="275"/>
            <ac:spMk id="22" creationId="{B565079E-D8FC-448C-94AC-9F853AB0B6FB}"/>
          </ac:spMkLst>
        </pc:spChg>
        <pc:spChg chg="del">
          <ac:chgData name="Lior Sivan" userId="fe5d705246e43be4" providerId="LiveId" clId="{39B35CB2-ED5A-40E1-A028-F86670DA5FDD}" dt="2021-04-30T07:44:11.776" v="1214" actId="478"/>
          <ac:spMkLst>
            <pc:docMk/>
            <pc:sldMk cId="259375179" sldId="275"/>
            <ac:spMk id="29" creationId="{BAC8F2DE-34D2-413D-98D4-ABFDDFA7B321}"/>
          </ac:spMkLst>
        </pc:spChg>
        <pc:spChg chg="del">
          <ac:chgData name="Lior Sivan" userId="fe5d705246e43be4" providerId="LiveId" clId="{39B35CB2-ED5A-40E1-A028-F86670DA5FDD}" dt="2021-04-30T07:44:11.776" v="1214" actId="478"/>
          <ac:spMkLst>
            <pc:docMk/>
            <pc:sldMk cId="259375179" sldId="275"/>
            <ac:spMk id="30" creationId="{95D7BBF5-12B1-40E5-AAFE-2B93D6EE4DC9}"/>
          </ac:spMkLst>
        </pc:spChg>
        <pc:spChg chg="del">
          <ac:chgData name="Lior Sivan" userId="fe5d705246e43be4" providerId="LiveId" clId="{39B35CB2-ED5A-40E1-A028-F86670DA5FDD}" dt="2021-04-30T07:44:11.776" v="1214" actId="478"/>
          <ac:spMkLst>
            <pc:docMk/>
            <pc:sldMk cId="259375179" sldId="275"/>
            <ac:spMk id="31" creationId="{C8BB0A94-8524-488E-9478-58B4804025A6}"/>
          </ac:spMkLst>
        </pc:spChg>
        <pc:spChg chg="del">
          <ac:chgData name="Lior Sivan" userId="fe5d705246e43be4" providerId="LiveId" clId="{39B35CB2-ED5A-40E1-A028-F86670DA5FDD}" dt="2021-04-30T07:44:11.776" v="1214" actId="478"/>
          <ac:spMkLst>
            <pc:docMk/>
            <pc:sldMk cId="259375179" sldId="275"/>
            <ac:spMk id="32" creationId="{89529654-9B2D-4081-9BB9-52C01B04CDF3}"/>
          </ac:spMkLst>
        </pc:spChg>
        <pc:spChg chg="del">
          <ac:chgData name="Lior Sivan" userId="fe5d705246e43be4" providerId="LiveId" clId="{39B35CB2-ED5A-40E1-A028-F86670DA5FDD}" dt="2021-04-30T07:44:11.776" v="1214" actId="478"/>
          <ac:spMkLst>
            <pc:docMk/>
            <pc:sldMk cId="259375179" sldId="275"/>
            <ac:spMk id="34" creationId="{4BB12A28-90B0-4767-9829-4FEE3342B039}"/>
          </ac:spMkLst>
        </pc:spChg>
        <pc:spChg chg="del">
          <ac:chgData name="Lior Sivan" userId="fe5d705246e43be4" providerId="LiveId" clId="{39B35CB2-ED5A-40E1-A028-F86670DA5FDD}" dt="2021-04-30T07:44:11.776" v="1214" actId="478"/>
          <ac:spMkLst>
            <pc:docMk/>
            <pc:sldMk cId="259375179" sldId="275"/>
            <ac:spMk id="35" creationId="{4CC948FD-6FE3-4BE0-9D13-73C26390FE2F}"/>
          </ac:spMkLst>
        </pc:spChg>
        <pc:spChg chg="mod">
          <ac:chgData name="Lior Sivan" userId="fe5d705246e43be4" providerId="LiveId" clId="{39B35CB2-ED5A-40E1-A028-F86670DA5FDD}" dt="2021-05-07T15:29:29.031" v="2934" actId="5793"/>
          <ac:spMkLst>
            <pc:docMk/>
            <pc:sldMk cId="259375179" sldId="275"/>
            <ac:spMk id="58" creationId="{0BC787D2-984C-4565-942A-2DE45690AE89}"/>
          </ac:spMkLst>
        </pc:spChg>
        <pc:picChg chg="add del mod">
          <ac:chgData name="Lior Sivan" userId="fe5d705246e43be4" providerId="LiveId" clId="{39B35CB2-ED5A-40E1-A028-F86670DA5FDD}" dt="2021-05-08T17:23:01.926" v="3137" actId="478"/>
          <ac:picMkLst>
            <pc:docMk/>
            <pc:sldMk cId="259375179" sldId="275"/>
            <ac:picMk id="3" creationId="{D75A6381-E9A8-40A2-A956-67B9ACBAD2C6}"/>
          </ac:picMkLst>
        </pc:picChg>
        <pc:picChg chg="add del mod">
          <ac:chgData name="Lior Sivan" userId="fe5d705246e43be4" providerId="LiveId" clId="{39B35CB2-ED5A-40E1-A028-F86670DA5FDD}" dt="2021-04-30T07:44:24.652" v="1216"/>
          <ac:picMkLst>
            <pc:docMk/>
            <pc:sldMk cId="259375179" sldId="275"/>
            <ac:picMk id="12" creationId="{3A4245D4-BC42-43A2-9EF6-80A06920CB14}"/>
          </ac:picMkLst>
        </pc:picChg>
        <pc:picChg chg="add del mod">
          <ac:chgData name="Lior Sivan" userId="fe5d705246e43be4" providerId="LiveId" clId="{39B35CB2-ED5A-40E1-A028-F86670DA5FDD}" dt="2021-04-30T07:44:24.652" v="1216"/>
          <ac:picMkLst>
            <pc:docMk/>
            <pc:sldMk cId="259375179" sldId="275"/>
            <ac:picMk id="15" creationId="{E1452AA3-8875-4EE7-B586-A01AFFC0EAC2}"/>
          </ac:picMkLst>
        </pc:picChg>
        <pc:picChg chg="add del mod">
          <ac:chgData name="Lior Sivan" userId="fe5d705246e43be4" providerId="LiveId" clId="{39B35CB2-ED5A-40E1-A028-F86670DA5FDD}" dt="2021-04-30T07:50:31.303" v="1542" actId="478"/>
          <ac:picMkLst>
            <pc:docMk/>
            <pc:sldMk cId="259375179" sldId="275"/>
            <ac:picMk id="16" creationId="{079627A1-BA83-46F6-BEC0-1A537479A3F1}"/>
          </ac:picMkLst>
        </pc:picChg>
        <pc:picChg chg="add del mod">
          <ac:chgData name="Lior Sivan" userId="fe5d705246e43be4" providerId="LiveId" clId="{39B35CB2-ED5A-40E1-A028-F86670DA5FDD}" dt="2021-04-30T07:51:54.958" v="1613" actId="478"/>
          <ac:picMkLst>
            <pc:docMk/>
            <pc:sldMk cId="259375179" sldId="275"/>
            <ac:picMk id="19" creationId="{9B6F1F17-FE75-4265-9674-2D65645EE3E7}"/>
          </ac:picMkLst>
        </pc:picChg>
        <pc:cxnChg chg="del">
          <ac:chgData name="Lior Sivan" userId="fe5d705246e43be4" providerId="LiveId" clId="{39B35CB2-ED5A-40E1-A028-F86670DA5FDD}" dt="2021-04-30T07:44:11.776" v="1214" actId="478"/>
          <ac:cxnSpMkLst>
            <pc:docMk/>
            <pc:sldMk cId="259375179" sldId="275"/>
            <ac:cxnSpMk id="33" creationId="{3F40DB43-5ACF-4FC3-A8E4-B3978294E721}"/>
          </ac:cxnSpMkLst>
        </pc:cxnChg>
      </pc:sldChg>
      <pc:sldChg chg="addSp delSp modSp add mod ord delAnim modAnim modNotesTx">
        <pc:chgData name="Lior Sivan" userId="fe5d705246e43be4" providerId="LiveId" clId="{39B35CB2-ED5A-40E1-A028-F86670DA5FDD}" dt="2021-05-25T09:21:40.941" v="9669" actId="1035"/>
        <pc:sldMkLst>
          <pc:docMk/>
          <pc:sldMk cId="308751196" sldId="276"/>
        </pc:sldMkLst>
        <pc:spChg chg="add del mod">
          <ac:chgData name="Lior Sivan" userId="fe5d705246e43be4" providerId="LiveId" clId="{39B35CB2-ED5A-40E1-A028-F86670DA5FDD}" dt="2021-04-30T07:57:05.760" v="1711"/>
          <ac:spMkLst>
            <pc:docMk/>
            <pc:sldMk cId="308751196" sldId="276"/>
            <ac:spMk id="10" creationId="{AE782573-2BDE-404C-AD26-899B5D4EA33A}"/>
          </ac:spMkLst>
        </pc:spChg>
        <pc:spChg chg="add del mod">
          <ac:chgData name="Lior Sivan" userId="fe5d705246e43be4" providerId="LiveId" clId="{39B35CB2-ED5A-40E1-A028-F86670DA5FDD}" dt="2021-04-30T07:57:05.760" v="1711"/>
          <ac:spMkLst>
            <pc:docMk/>
            <pc:sldMk cId="308751196" sldId="276"/>
            <ac:spMk id="11" creationId="{5BE2F069-9536-4608-9689-4AB9121A2073}"/>
          </ac:spMkLst>
        </pc:spChg>
        <pc:spChg chg="add mod">
          <ac:chgData name="Lior Sivan" userId="fe5d705246e43be4" providerId="LiveId" clId="{39B35CB2-ED5A-40E1-A028-F86670DA5FDD}" dt="2021-05-25T09:18:59.233" v="9631" actId="1076"/>
          <ac:spMkLst>
            <pc:docMk/>
            <pc:sldMk cId="308751196" sldId="276"/>
            <ac:spMk id="11" creationId="{A089353C-784E-4411-8E63-A94411287683}"/>
          </ac:spMkLst>
        </pc:spChg>
        <pc:spChg chg="add del mod">
          <ac:chgData name="Lior Sivan" userId="fe5d705246e43be4" providerId="LiveId" clId="{39B35CB2-ED5A-40E1-A028-F86670DA5FDD}" dt="2021-04-30T07:57:05.760" v="1711"/>
          <ac:spMkLst>
            <pc:docMk/>
            <pc:sldMk cId="308751196" sldId="276"/>
            <ac:spMk id="12" creationId="{5488F76F-D780-41FB-A168-4E0AF9AF9DB3}"/>
          </ac:spMkLst>
        </pc:spChg>
        <pc:spChg chg="add del mod">
          <ac:chgData name="Lior Sivan" userId="fe5d705246e43be4" providerId="LiveId" clId="{39B35CB2-ED5A-40E1-A028-F86670DA5FDD}" dt="2021-05-25T09:20:04.265" v="9637" actId="21"/>
          <ac:spMkLst>
            <pc:docMk/>
            <pc:sldMk cId="308751196" sldId="276"/>
            <ac:spMk id="13" creationId="{DC152123-D92D-4A70-A2D0-F6C6545E2183}"/>
          </ac:spMkLst>
        </pc:spChg>
        <pc:spChg chg="add del mod">
          <ac:chgData name="Lior Sivan" userId="fe5d705246e43be4" providerId="LiveId" clId="{39B35CB2-ED5A-40E1-A028-F86670DA5FDD}" dt="2021-04-30T07:57:05.760" v="1711"/>
          <ac:spMkLst>
            <pc:docMk/>
            <pc:sldMk cId="308751196" sldId="276"/>
            <ac:spMk id="13" creationId="{F5AE72F9-EF0E-49C2-B7AC-1A89523AAB3B}"/>
          </ac:spMkLst>
        </pc:spChg>
        <pc:spChg chg="add mod">
          <ac:chgData name="Lior Sivan" userId="fe5d705246e43be4" providerId="LiveId" clId="{39B35CB2-ED5A-40E1-A028-F86670DA5FDD}" dt="2021-05-25T09:18:51.951" v="9630" actId="14100"/>
          <ac:spMkLst>
            <pc:docMk/>
            <pc:sldMk cId="308751196" sldId="276"/>
            <ac:spMk id="16" creationId="{4DC357B8-3A9E-4BEF-81B0-E049788069AF}"/>
          </ac:spMkLst>
        </pc:spChg>
        <pc:spChg chg="add del mod">
          <ac:chgData name="Lior Sivan" userId="fe5d705246e43be4" providerId="LiveId" clId="{39B35CB2-ED5A-40E1-A028-F86670DA5FDD}" dt="2021-05-25T09:20:04.265" v="9637" actId="21"/>
          <ac:spMkLst>
            <pc:docMk/>
            <pc:sldMk cId="308751196" sldId="276"/>
            <ac:spMk id="17" creationId="{3A36B7AE-F72E-45DA-82CF-76087D7FFE8D}"/>
          </ac:spMkLst>
        </pc:spChg>
        <pc:spChg chg="del">
          <ac:chgData name="Lior Sivan" userId="fe5d705246e43be4" providerId="LiveId" clId="{39B35CB2-ED5A-40E1-A028-F86670DA5FDD}" dt="2021-04-30T07:57:02.235" v="1709" actId="478"/>
          <ac:spMkLst>
            <pc:docMk/>
            <pc:sldMk cId="308751196" sldId="276"/>
            <ac:spMk id="17" creationId="{8D9777C8-32F6-4355-A417-91F1C5E15C68}"/>
          </ac:spMkLst>
        </pc:spChg>
        <pc:spChg chg="add mod">
          <ac:chgData name="Lior Sivan" userId="fe5d705246e43be4" providerId="LiveId" clId="{39B35CB2-ED5A-40E1-A028-F86670DA5FDD}" dt="2021-05-25T09:19:06.162" v="9633" actId="1076"/>
          <ac:spMkLst>
            <pc:docMk/>
            <pc:sldMk cId="308751196" sldId="276"/>
            <ac:spMk id="18" creationId="{D1C0FCFD-67A2-4F4C-8201-8B890CBFEC6B}"/>
          </ac:spMkLst>
        </pc:spChg>
        <pc:spChg chg="add mod">
          <ac:chgData name="Lior Sivan" userId="fe5d705246e43be4" providerId="LiveId" clId="{39B35CB2-ED5A-40E1-A028-F86670DA5FDD}" dt="2021-05-25T09:21:33.767" v="9665" actId="1036"/>
          <ac:spMkLst>
            <pc:docMk/>
            <pc:sldMk cId="308751196" sldId="276"/>
            <ac:spMk id="19" creationId="{E42C8F4F-FF53-49FD-A953-42F31A2514CF}"/>
          </ac:spMkLst>
        </pc:spChg>
        <pc:spChg chg="mod">
          <ac:chgData name="Lior Sivan" userId="fe5d705246e43be4" providerId="LiveId" clId="{39B35CB2-ED5A-40E1-A028-F86670DA5FDD}" dt="2021-05-16T09:06:35.075" v="5882" actId="1076"/>
          <ac:spMkLst>
            <pc:docMk/>
            <pc:sldMk cId="308751196" sldId="276"/>
            <ac:spMk id="20" creationId="{43529DDC-BB29-43AF-9658-D23219BDFD0E}"/>
          </ac:spMkLst>
        </pc:spChg>
        <pc:spChg chg="add del mod">
          <ac:chgData name="Lior Sivan" userId="fe5d705246e43be4" providerId="LiveId" clId="{39B35CB2-ED5A-40E1-A028-F86670DA5FDD}" dt="2021-05-25T09:20:04.265" v="9637" actId="21"/>
          <ac:spMkLst>
            <pc:docMk/>
            <pc:sldMk cId="308751196" sldId="276"/>
            <ac:spMk id="21" creationId="{52EEFE83-BE80-4DD0-81DF-3AA7ABF06665}"/>
          </ac:spMkLst>
        </pc:spChg>
        <pc:spChg chg="del">
          <ac:chgData name="Lior Sivan" userId="fe5d705246e43be4" providerId="LiveId" clId="{39B35CB2-ED5A-40E1-A028-F86670DA5FDD}" dt="2021-04-30T07:56:58.967" v="1707" actId="478"/>
          <ac:spMkLst>
            <pc:docMk/>
            <pc:sldMk cId="308751196" sldId="276"/>
            <ac:spMk id="21" creationId="{B21B80F6-FB95-46EC-BA6B-7ADD584902AE}"/>
          </ac:spMkLst>
        </pc:spChg>
        <pc:spChg chg="add del mod">
          <ac:chgData name="Lior Sivan" userId="fe5d705246e43be4" providerId="LiveId" clId="{39B35CB2-ED5A-40E1-A028-F86670DA5FDD}" dt="2021-05-25T09:20:04.265" v="9637" actId="21"/>
          <ac:spMkLst>
            <pc:docMk/>
            <pc:sldMk cId="308751196" sldId="276"/>
            <ac:spMk id="22" creationId="{1C7FD39F-B1B2-4BFD-A1F9-14BB13487240}"/>
          </ac:spMkLst>
        </pc:spChg>
        <pc:spChg chg="del">
          <ac:chgData name="Lior Sivan" userId="fe5d705246e43be4" providerId="LiveId" clId="{39B35CB2-ED5A-40E1-A028-F86670DA5FDD}" dt="2021-04-30T07:57:00.719" v="1708" actId="478"/>
          <ac:spMkLst>
            <pc:docMk/>
            <pc:sldMk cId="308751196" sldId="276"/>
            <ac:spMk id="22" creationId="{B565079E-D8FC-448C-94AC-9F853AB0B6FB}"/>
          </ac:spMkLst>
        </pc:spChg>
        <pc:spChg chg="add mod">
          <ac:chgData name="Lior Sivan" userId="fe5d705246e43be4" providerId="LiveId" clId="{39B35CB2-ED5A-40E1-A028-F86670DA5FDD}" dt="2021-05-25T09:21:40.941" v="9669" actId="1035"/>
          <ac:spMkLst>
            <pc:docMk/>
            <pc:sldMk cId="308751196" sldId="276"/>
            <ac:spMk id="23" creationId="{E3B67ACC-FDC0-46C7-B336-3DD0109DC76F}"/>
          </ac:spMkLst>
        </pc:spChg>
        <pc:spChg chg="add del mod">
          <ac:chgData name="Lior Sivan" userId="fe5d705246e43be4" providerId="LiveId" clId="{39B35CB2-ED5A-40E1-A028-F86670DA5FDD}" dt="2021-05-25T09:20:04.265" v="9637" actId="21"/>
          <ac:spMkLst>
            <pc:docMk/>
            <pc:sldMk cId="308751196" sldId="276"/>
            <ac:spMk id="24" creationId="{F2DB3783-4C20-4315-8DED-3980F88A3554}"/>
          </ac:spMkLst>
        </pc:spChg>
        <pc:spChg chg="add del mod">
          <ac:chgData name="Lior Sivan" userId="fe5d705246e43be4" providerId="LiveId" clId="{39B35CB2-ED5A-40E1-A028-F86670DA5FDD}" dt="2021-04-30T08:02:01.523" v="1786" actId="478"/>
          <ac:spMkLst>
            <pc:docMk/>
            <pc:sldMk cId="308751196" sldId="276"/>
            <ac:spMk id="26" creationId="{E71FAA44-667B-43B3-9D48-115EE58C4FB2}"/>
          </ac:spMkLst>
        </pc:spChg>
        <pc:spChg chg="mod ord">
          <ac:chgData name="Lior Sivan" userId="fe5d705246e43be4" providerId="LiveId" clId="{39B35CB2-ED5A-40E1-A028-F86670DA5FDD}" dt="2021-05-25T09:08:17.348" v="9478" actId="20577"/>
          <ac:spMkLst>
            <pc:docMk/>
            <pc:sldMk cId="308751196" sldId="276"/>
            <ac:spMk id="58" creationId="{0BC787D2-984C-4565-942A-2DE45690AE89}"/>
          </ac:spMkLst>
        </pc:spChg>
        <pc:spChg chg="del">
          <ac:chgData name="Lior Sivan" userId="fe5d705246e43be4" providerId="LiveId" clId="{39B35CB2-ED5A-40E1-A028-F86670DA5FDD}" dt="2021-04-30T08:07:33.776" v="1891" actId="21"/>
          <ac:spMkLst>
            <pc:docMk/>
            <pc:sldMk cId="308751196" sldId="276"/>
            <ac:spMk id="61" creationId="{54AB4E3F-309A-438D-AA5C-2280BB5124DD}"/>
          </ac:spMkLst>
        </pc:spChg>
        <pc:graphicFrameChg chg="add del mod modGraphic">
          <ac:chgData name="Lior Sivan" userId="fe5d705246e43be4" providerId="LiveId" clId="{39B35CB2-ED5A-40E1-A028-F86670DA5FDD}" dt="2021-05-25T09:20:04.265" v="9637" actId="21"/>
          <ac:graphicFrameMkLst>
            <pc:docMk/>
            <pc:sldMk cId="308751196" sldId="276"/>
            <ac:graphicFrameMk id="2" creationId="{8F851F6B-4CE2-4603-B903-0CAEEEE97E4C}"/>
          </ac:graphicFrameMkLst>
        </pc:graphicFrameChg>
        <pc:graphicFrameChg chg="add del mod modGraphic">
          <ac:chgData name="Lior Sivan" userId="fe5d705246e43be4" providerId="LiveId" clId="{39B35CB2-ED5A-40E1-A028-F86670DA5FDD}" dt="2021-05-25T09:20:04.265" v="9637" actId="21"/>
          <ac:graphicFrameMkLst>
            <pc:docMk/>
            <pc:sldMk cId="308751196" sldId="276"/>
            <ac:graphicFrameMk id="4" creationId="{4DAB6ED9-9414-4C13-9682-A6CB15688E00}"/>
          </ac:graphicFrameMkLst>
        </pc:graphicFrameChg>
        <pc:graphicFrameChg chg="add del mod">
          <ac:chgData name="Lior Sivan" userId="fe5d705246e43be4" providerId="LiveId" clId="{39B35CB2-ED5A-40E1-A028-F86670DA5FDD}" dt="2021-04-30T07:57:05.760" v="1711"/>
          <ac:graphicFrameMkLst>
            <pc:docMk/>
            <pc:sldMk cId="308751196" sldId="276"/>
            <ac:graphicFrameMk id="9" creationId="{1ECF699A-D562-4990-B73F-85C7E4D6977C}"/>
          </ac:graphicFrameMkLst>
        </pc:graphicFrameChg>
        <pc:graphicFrameChg chg="add del mod modGraphic">
          <ac:chgData name="Lior Sivan" userId="fe5d705246e43be4" providerId="LiveId" clId="{39B35CB2-ED5A-40E1-A028-F86670DA5FDD}" dt="2021-05-25T09:20:04.265" v="9637" actId="21"/>
          <ac:graphicFrameMkLst>
            <pc:docMk/>
            <pc:sldMk cId="308751196" sldId="276"/>
            <ac:graphicFrameMk id="12" creationId="{6834778E-7B4C-4572-B97C-AA076F95923D}"/>
          </ac:graphicFrameMkLst>
        </pc:graphicFrameChg>
        <pc:graphicFrameChg chg="add del mod modGraphic">
          <ac:chgData name="Lior Sivan" userId="fe5d705246e43be4" providerId="LiveId" clId="{39B35CB2-ED5A-40E1-A028-F86670DA5FDD}" dt="2021-05-25T09:20:04.265" v="9637" actId="21"/>
          <ac:graphicFrameMkLst>
            <pc:docMk/>
            <pc:sldMk cId="308751196" sldId="276"/>
            <ac:graphicFrameMk id="15" creationId="{4DDFC443-85DD-4463-B8FC-2BBD3A1BFC6E}"/>
          </ac:graphicFrameMkLst>
        </pc:graphicFrameChg>
        <pc:picChg chg="add del mod">
          <ac:chgData name="Lior Sivan" userId="fe5d705246e43be4" providerId="LiveId" clId="{39B35CB2-ED5A-40E1-A028-F86670DA5FDD}" dt="2021-04-30T07:57:05.760" v="1711"/>
          <ac:picMkLst>
            <pc:docMk/>
            <pc:sldMk cId="308751196" sldId="276"/>
            <ac:picMk id="14" creationId="{11659722-4B3E-4A71-A063-283BB032B9E6}"/>
          </ac:picMkLst>
        </pc:picChg>
        <pc:picChg chg="add del mod modCrop">
          <ac:chgData name="Lior Sivan" userId="fe5d705246e43be4" providerId="LiveId" clId="{39B35CB2-ED5A-40E1-A028-F86670DA5FDD}" dt="2021-05-11T10:09:17.440" v="5565" actId="478"/>
          <ac:picMkLst>
            <pc:docMk/>
            <pc:sldMk cId="308751196" sldId="276"/>
            <ac:picMk id="24" creationId="{681F84B0-05ED-4DAA-9819-6658C49BA59B}"/>
          </ac:picMkLst>
        </pc:picChg>
        <pc:picChg chg="add mod">
          <ac:chgData name="Lior Sivan" userId="fe5d705246e43be4" providerId="LiveId" clId="{39B35CB2-ED5A-40E1-A028-F86670DA5FDD}" dt="2021-05-25T09:21:12.842" v="9657" actId="1076"/>
          <ac:picMkLst>
            <pc:docMk/>
            <pc:sldMk cId="308751196" sldId="276"/>
            <ac:picMk id="25" creationId="{1F8C0CF5-3140-4FE4-BE7E-7C79F88EE74F}"/>
          </ac:picMkLst>
        </pc:picChg>
        <pc:picChg chg="add del mod">
          <ac:chgData name="Lior Sivan" userId="fe5d705246e43be4" providerId="LiveId" clId="{39B35CB2-ED5A-40E1-A028-F86670DA5FDD}" dt="2021-04-30T08:01:36.601" v="1782" actId="478"/>
          <ac:picMkLst>
            <pc:docMk/>
            <pc:sldMk cId="308751196" sldId="276"/>
            <ac:picMk id="25" creationId="{42B479EF-D0D0-4B3A-9359-ECBD72B482E8}"/>
          </ac:picMkLst>
        </pc:picChg>
        <pc:cxnChg chg="add mod">
          <ac:chgData name="Lior Sivan" userId="fe5d705246e43be4" providerId="LiveId" clId="{39B35CB2-ED5A-40E1-A028-F86670DA5FDD}" dt="2021-05-25T09:20:59.525" v="9653"/>
          <ac:cxnSpMkLst>
            <pc:docMk/>
            <pc:sldMk cId="308751196" sldId="276"/>
            <ac:cxnSpMk id="26" creationId="{E8D25C60-1739-45A4-B798-34347080DBE4}"/>
          </ac:cxnSpMkLst>
        </pc:cxnChg>
        <pc:cxnChg chg="del">
          <ac:chgData name="Lior Sivan" userId="fe5d705246e43be4" providerId="LiveId" clId="{39B35CB2-ED5A-40E1-A028-F86670DA5FDD}" dt="2021-05-25T09:20:04.265" v="9637" actId="21"/>
          <ac:cxnSpMkLst>
            <pc:docMk/>
            <pc:sldMk cId="308751196" sldId="276"/>
            <ac:cxnSpMk id="59" creationId="{BC2CAAFF-4C40-4188-B0DC-1D573819B87F}"/>
          </ac:cxnSpMkLst>
        </pc:cxnChg>
      </pc:sldChg>
      <pc:sldChg chg="addSp delSp modSp add mod ord">
        <pc:chgData name="Lior Sivan" userId="fe5d705246e43be4" providerId="LiveId" clId="{39B35CB2-ED5A-40E1-A028-F86670DA5FDD}" dt="2021-05-27T09:06:53.191" v="10221" actId="20577"/>
        <pc:sldMkLst>
          <pc:docMk/>
          <pc:sldMk cId="2176416274" sldId="277"/>
        </pc:sldMkLst>
        <pc:spChg chg="mod">
          <ac:chgData name="Lior Sivan" userId="fe5d705246e43be4" providerId="LiveId" clId="{39B35CB2-ED5A-40E1-A028-F86670DA5FDD}" dt="2021-05-27T09:06:53.191" v="10221" actId="20577"/>
          <ac:spMkLst>
            <pc:docMk/>
            <pc:sldMk cId="2176416274" sldId="277"/>
            <ac:spMk id="5" creationId="{D6F3F28E-2BCD-4F6C-B5BD-03BB6F29DC1A}"/>
          </ac:spMkLst>
        </pc:spChg>
        <pc:spChg chg="del mod">
          <ac:chgData name="Lior Sivan" userId="fe5d705246e43be4" providerId="LiveId" clId="{39B35CB2-ED5A-40E1-A028-F86670DA5FDD}" dt="2021-05-24T16:49:48.997" v="9106" actId="478"/>
          <ac:spMkLst>
            <pc:docMk/>
            <pc:sldMk cId="2176416274" sldId="277"/>
            <ac:spMk id="6" creationId="{FA95756D-2DEE-4683-A4DC-84402D76A96B}"/>
          </ac:spMkLst>
        </pc:spChg>
        <pc:spChg chg="del">
          <ac:chgData name="Lior Sivan" userId="fe5d705246e43be4" providerId="LiveId" clId="{39B35CB2-ED5A-40E1-A028-F86670DA5FDD}" dt="2021-04-30T08:02:47.444" v="1820" actId="478"/>
          <ac:spMkLst>
            <pc:docMk/>
            <pc:sldMk cId="2176416274" sldId="277"/>
            <ac:spMk id="7" creationId="{286A4866-79D0-4638-8DBE-4D2AA764764D}"/>
          </ac:spMkLst>
        </pc:spChg>
        <pc:spChg chg="add mod">
          <ac:chgData name="Lior Sivan" userId="fe5d705246e43be4" providerId="LiveId" clId="{39B35CB2-ED5A-40E1-A028-F86670DA5FDD}" dt="2021-05-24T16:49:49.269" v="9107"/>
          <ac:spMkLst>
            <pc:docMk/>
            <pc:sldMk cId="2176416274" sldId="277"/>
            <ac:spMk id="7" creationId="{6EF8D8B7-91A4-46E8-B116-5EC51C1378A9}"/>
          </ac:spMkLst>
        </pc:spChg>
        <pc:spChg chg="del">
          <ac:chgData name="Lior Sivan" userId="fe5d705246e43be4" providerId="LiveId" clId="{39B35CB2-ED5A-40E1-A028-F86670DA5FDD}" dt="2021-04-30T08:04:46.837" v="1831" actId="478"/>
          <ac:spMkLst>
            <pc:docMk/>
            <pc:sldMk cId="2176416274" sldId="277"/>
            <ac:spMk id="9" creationId="{5E11D348-383F-49B1-B6F4-76F1C40C9D57}"/>
          </ac:spMkLst>
        </pc:spChg>
        <pc:spChg chg="del">
          <ac:chgData name="Lior Sivan" userId="fe5d705246e43be4" providerId="LiveId" clId="{39B35CB2-ED5A-40E1-A028-F86670DA5FDD}" dt="2021-04-30T08:02:37.326" v="1799" actId="478"/>
          <ac:spMkLst>
            <pc:docMk/>
            <pc:sldMk cId="2176416274" sldId="277"/>
            <ac:spMk id="13" creationId="{9006C2FA-57EF-4090-8584-B146CD00C711}"/>
          </ac:spMkLst>
        </pc:spChg>
        <pc:spChg chg="del">
          <ac:chgData name="Lior Sivan" userId="fe5d705246e43be4" providerId="LiveId" clId="{39B35CB2-ED5A-40E1-A028-F86670DA5FDD}" dt="2021-04-30T08:02:37.326" v="1799" actId="478"/>
          <ac:spMkLst>
            <pc:docMk/>
            <pc:sldMk cId="2176416274" sldId="277"/>
            <ac:spMk id="14" creationId="{EA9B6276-4834-4DF9-BEC0-1893A982F468}"/>
          </ac:spMkLst>
        </pc:spChg>
        <pc:spChg chg="del">
          <ac:chgData name="Lior Sivan" userId="fe5d705246e43be4" providerId="LiveId" clId="{39B35CB2-ED5A-40E1-A028-F86670DA5FDD}" dt="2021-04-30T08:02:37.326" v="1799" actId="478"/>
          <ac:spMkLst>
            <pc:docMk/>
            <pc:sldMk cId="2176416274" sldId="277"/>
            <ac:spMk id="17" creationId="{770DE61C-4C2A-4469-A46F-A9B27F3EB297}"/>
          </ac:spMkLst>
        </pc:spChg>
        <pc:spChg chg="del">
          <ac:chgData name="Lior Sivan" userId="fe5d705246e43be4" providerId="LiveId" clId="{39B35CB2-ED5A-40E1-A028-F86670DA5FDD}" dt="2021-04-30T08:02:37.326" v="1799" actId="478"/>
          <ac:spMkLst>
            <pc:docMk/>
            <pc:sldMk cId="2176416274" sldId="277"/>
            <ac:spMk id="23" creationId="{29A75892-3F6D-4EF0-A6E9-944F757137B7}"/>
          </ac:spMkLst>
        </pc:spChg>
        <pc:spChg chg="del">
          <ac:chgData name="Lior Sivan" userId="fe5d705246e43be4" providerId="LiveId" clId="{39B35CB2-ED5A-40E1-A028-F86670DA5FDD}" dt="2021-04-30T08:02:37.326" v="1799" actId="478"/>
          <ac:spMkLst>
            <pc:docMk/>
            <pc:sldMk cId="2176416274" sldId="277"/>
            <ac:spMk id="24" creationId="{A9523BC4-77FF-424C-A17E-3AEA78E86C60}"/>
          </ac:spMkLst>
        </pc:spChg>
        <pc:spChg chg="del">
          <ac:chgData name="Lior Sivan" userId="fe5d705246e43be4" providerId="LiveId" clId="{39B35CB2-ED5A-40E1-A028-F86670DA5FDD}" dt="2021-04-30T08:02:37.326" v="1799" actId="478"/>
          <ac:spMkLst>
            <pc:docMk/>
            <pc:sldMk cId="2176416274" sldId="277"/>
            <ac:spMk id="25" creationId="{8C5CB4EF-627D-4A90-81C6-41553FE546F4}"/>
          </ac:spMkLst>
        </pc:spChg>
        <pc:spChg chg="del">
          <ac:chgData name="Lior Sivan" userId="fe5d705246e43be4" providerId="LiveId" clId="{39B35CB2-ED5A-40E1-A028-F86670DA5FDD}" dt="2021-04-30T08:02:37.326" v="1799" actId="478"/>
          <ac:spMkLst>
            <pc:docMk/>
            <pc:sldMk cId="2176416274" sldId="277"/>
            <ac:spMk id="26" creationId="{07616686-2607-4081-BCDC-D16E9C0FC211}"/>
          </ac:spMkLst>
        </pc:spChg>
        <pc:spChg chg="del">
          <ac:chgData name="Lior Sivan" userId="fe5d705246e43be4" providerId="LiveId" clId="{39B35CB2-ED5A-40E1-A028-F86670DA5FDD}" dt="2021-04-30T08:02:37.326" v="1799" actId="478"/>
          <ac:spMkLst>
            <pc:docMk/>
            <pc:sldMk cId="2176416274" sldId="277"/>
            <ac:spMk id="27" creationId="{39B370CD-AE82-4C22-8B2F-77D77B4CA0D4}"/>
          </ac:spMkLst>
        </pc:spChg>
        <pc:spChg chg="del">
          <ac:chgData name="Lior Sivan" userId="fe5d705246e43be4" providerId="LiveId" clId="{39B35CB2-ED5A-40E1-A028-F86670DA5FDD}" dt="2021-04-30T08:02:37.326" v="1799" actId="478"/>
          <ac:spMkLst>
            <pc:docMk/>
            <pc:sldMk cId="2176416274" sldId="277"/>
            <ac:spMk id="28" creationId="{4FC70E9F-2005-4F83-95B2-77EB67A6852D}"/>
          </ac:spMkLst>
        </pc:spChg>
        <pc:picChg chg="add mod">
          <ac:chgData name="Lior Sivan" userId="fe5d705246e43be4" providerId="LiveId" clId="{39B35CB2-ED5A-40E1-A028-F86670DA5FDD}" dt="2021-05-24T16:49:49.269" v="9107"/>
          <ac:picMkLst>
            <pc:docMk/>
            <pc:sldMk cId="2176416274" sldId="277"/>
            <ac:picMk id="8" creationId="{03A0C76F-60EC-42FB-86C2-25DA7F082F76}"/>
          </ac:picMkLst>
        </pc:picChg>
        <pc:picChg chg="del">
          <ac:chgData name="Lior Sivan" userId="fe5d705246e43be4" providerId="LiveId" clId="{39B35CB2-ED5A-40E1-A028-F86670DA5FDD}" dt="2021-04-30T08:02:37.326" v="1799" actId="478"/>
          <ac:picMkLst>
            <pc:docMk/>
            <pc:sldMk cId="2176416274" sldId="277"/>
            <ac:picMk id="11" creationId="{8066950A-DE54-4FB3-A449-94DB201559C9}"/>
          </ac:picMkLst>
        </pc:picChg>
        <pc:picChg chg="del">
          <ac:chgData name="Lior Sivan" userId="fe5d705246e43be4" providerId="LiveId" clId="{39B35CB2-ED5A-40E1-A028-F86670DA5FDD}" dt="2021-04-30T08:02:37.326" v="1799" actId="478"/>
          <ac:picMkLst>
            <pc:docMk/>
            <pc:sldMk cId="2176416274" sldId="277"/>
            <ac:picMk id="12" creationId="{93EA21DC-FA3A-484A-8799-EDC5610ACA13}"/>
          </ac:picMkLst>
        </pc:picChg>
        <pc:picChg chg="del">
          <ac:chgData name="Lior Sivan" userId="fe5d705246e43be4" providerId="LiveId" clId="{39B35CB2-ED5A-40E1-A028-F86670DA5FDD}" dt="2021-04-30T08:02:37.326" v="1799" actId="478"/>
          <ac:picMkLst>
            <pc:docMk/>
            <pc:sldMk cId="2176416274" sldId="277"/>
            <ac:picMk id="22" creationId="{1CE5848E-2EB6-4D2B-A436-F522199915FE}"/>
          </ac:picMkLst>
        </pc:picChg>
        <pc:picChg chg="add del mod">
          <ac:chgData name="Lior Sivan" userId="fe5d705246e43be4" providerId="LiveId" clId="{39B35CB2-ED5A-40E1-A028-F86670DA5FDD}" dt="2021-05-24T16:49:48.997" v="9106" actId="478"/>
          <ac:picMkLst>
            <pc:docMk/>
            <pc:sldMk cId="2176416274" sldId="277"/>
            <ac:picMk id="1026" creationId="{991CE79C-749C-43AA-A2AC-F3D34DC8AEFA}"/>
          </ac:picMkLst>
        </pc:picChg>
        <pc:picChg chg="add del mod">
          <ac:chgData name="Lior Sivan" userId="fe5d705246e43be4" providerId="LiveId" clId="{39B35CB2-ED5A-40E1-A028-F86670DA5FDD}" dt="2021-05-02T20:09:04.776" v="2418" actId="478"/>
          <ac:picMkLst>
            <pc:docMk/>
            <pc:sldMk cId="2176416274" sldId="277"/>
            <ac:picMk id="4098" creationId="{47025B54-6A94-454C-9ED9-649F249C1718}"/>
          </ac:picMkLst>
        </pc:picChg>
        <pc:picChg chg="add del mod">
          <ac:chgData name="Lior Sivan" userId="fe5d705246e43be4" providerId="LiveId" clId="{39B35CB2-ED5A-40E1-A028-F86670DA5FDD}" dt="2021-05-20T12:55:33.714" v="8499" actId="478"/>
          <ac:picMkLst>
            <pc:docMk/>
            <pc:sldMk cId="2176416274" sldId="277"/>
            <ac:picMk id="4100" creationId="{42CA6D00-6DCD-4E69-AD34-BC5DB65D735E}"/>
          </ac:picMkLst>
        </pc:picChg>
      </pc:sldChg>
      <pc:sldChg chg="add del ord setBg">
        <pc:chgData name="Lior Sivan" userId="fe5d705246e43be4" providerId="LiveId" clId="{39B35CB2-ED5A-40E1-A028-F86670DA5FDD}" dt="2021-04-30T08:02:21.306" v="1793"/>
        <pc:sldMkLst>
          <pc:docMk/>
          <pc:sldMk cId="3961503808" sldId="277"/>
        </pc:sldMkLst>
      </pc:sldChg>
      <pc:sldChg chg="addSp delSp modSp add mod ord modAnim modNotesTx">
        <pc:chgData name="Lior Sivan" userId="fe5d705246e43be4" providerId="LiveId" clId="{39B35CB2-ED5A-40E1-A028-F86670DA5FDD}" dt="2021-05-30T07:07:24.694" v="10365" actId="33524"/>
        <pc:sldMkLst>
          <pc:docMk/>
          <pc:sldMk cId="2789595425" sldId="278"/>
        </pc:sldMkLst>
        <pc:spChg chg="mod">
          <ac:chgData name="Lior Sivan" userId="fe5d705246e43be4" providerId="LiveId" clId="{39B35CB2-ED5A-40E1-A028-F86670DA5FDD}" dt="2021-05-02T20:11:10.927" v="2528"/>
          <ac:spMkLst>
            <pc:docMk/>
            <pc:sldMk cId="2789595425" sldId="278"/>
            <ac:spMk id="22" creationId="{A5A02241-CA9C-4D9B-B611-19D256C572A1}"/>
          </ac:spMkLst>
        </pc:spChg>
        <pc:spChg chg="del">
          <ac:chgData name="Lior Sivan" userId="fe5d705246e43be4" providerId="LiveId" clId="{39B35CB2-ED5A-40E1-A028-F86670DA5FDD}" dt="2021-04-30T08:06:01.823" v="1849" actId="478"/>
          <ac:spMkLst>
            <pc:docMk/>
            <pc:sldMk cId="2789595425" sldId="278"/>
            <ac:spMk id="36" creationId="{8F33AAAF-4A38-4365-8F38-222B5DEBE55E}"/>
          </ac:spMkLst>
        </pc:spChg>
        <pc:spChg chg="del">
          <ac:chgData name="Lior Sivan" userId="fe5d705246e43be4" providerId="LiveId" clId="{39B35CB2-ED5A-40E1-A028-F86670DA5FDD}" dt="2021-04-30T08:05:58.443" v="1848" actId="478"/>
          <ac:spMkLst>
            <pc:docMk/>
            <pc:sldMk cId="2789595425" sldId="278"/>
            <ac:spMk id="37" creationId="{87F98AC5-2EE6-4D62-B68A-F4B779AFEFD5}"/>
          </ac:spMkLst>
        </pc:spChg>
        <pc:spChg chg="mod">
          <ac:chgData name="Lior Sivan" userId="fe5d705246e43be4" providerId="LiveId" clId="{39B35CB2-ED5A-40E1-A028-F86670DA5FDD}" dt="2021-05-10T09:31:26.185" v="5137" actId="1076"/>
          <ac:spMkLst>
            <pc:docMk/>
            <pc:sldMk cId="2789595425" sldId="278"/>
            <ac:spMk id="38" creationId="{A7B0524E-89AC-4E08-8048-5E76BB74AD29}"/>
          </ac:spMkLst>
        </pc:spChg>
        <pc:spChg chg="mod">
          <ac:chgData name="Lior Sivan" userId="fe5d705246e43be4" providerId="LiveId" clId="{39B35CB2-ED5A-40E1-A028-F86670DA5FDD}" dt="2021-05-10T09:35:12.999" v="5295" actId="408"/>
          <ac:spMkLst>
            <pc:docMk/>
            <pc:sldMk cId="2789595425" sldId="278"/>
            <ac:spMk id="39" creationId="{7B019061-12C4-4B10-A9F9-0282DBFE1375}"/>
          </ac:spMkLst>
        </pc:spChg>
        <pc:spChg chg="mod">
          <ac:chgData name="Lior Sivan" userId="fe5d705246e43be4" providerId="LiveId" clId="{39B35CB2-ED5A-40E1-A028-F86670DA5FDD}" dt="2021-05-02T20:12:56.515" v="2541" actId="1076"/>
          <ac:spMkLst>
            <pc:docMk/>
            <pc:sldMk cId="2789595425" sldId="278"/>
            <ac:spMk id="40" creationId="{25E44730-604B-4EC4-9BA0-157A7FF8654A}"/>
          </ac:spMkLst>
        </pc:spChg>
        <pc:spChg chg="add del mod">
          <ac:chgData name="Lior Sivan" userId="fe5d705246e43be4" providerId="LiveId" clId="{39B35CB2-ED5A-40E1-A028-F86670DA5FDD}" dt="2021-04-30T08:06:51.218" v="1869" actId="478"/>
          <ac:spMkLst>
            <pc:docMk/>
            <pc:sldMk cId="2789595425" sldId="278"/>
            <ac:spMk id="41" creationId="{EFAAFB67-BBBB-499F-ACAC-713FB71DC5E5}"/>
          </ac:spMkLst>
        </pc:spChg>
        <pc:spChg chg="add del">
          <ac:chgData name="Lior Sivan" userId="fe5d705246e43be4" providerId="LiveId" clId="{39B35CB2-ED5A-40E1-A028-F86670DA5FDD}" dt="2021-04-30T08:06:27.874" v="1858" actId="22"/>
          <ac:spMkLst>
            <pc:docMk/>
            <pc:sldMk cId="2789595425" sldId="278"/>
            <ac:spMk id="42" creationId="{A624AD4C-CAE0-4A38-9A7F-04488673C799}"/>
          </ac:spMkLst>
        </pc:spChg>
        <pc:spChg chg="add mod">
          <ac:chgData name="Lior Sivan" userId="fe5d705246e43be4" providerId="LiveId" clId="{39B35CB2-ED5A-40E1-A028-F86670DA5FDD}" dt="2021-05-27T09:11:48.926" v="10341" actId="20577"/>
          <ac:spMkLst>
            <pc:docMk/>
            <pc:sldMk cId="2789595425" sldId="278"/>
            <ac:spMk id="43" creationId="{2B7A8EAA-0C44-453B-BD6A-CBF854903C30}"/>
          </ac:spMkLst>
        </pc:spChg>
        <pc:spChg chg="add del">
          <ac:chgData name="Lior Sivan" userId="fe5d705246e43be4" providerId="LiveId" clId="{39B35CB2-ED5A-40E1-A028-F86670DA5FDD}" dt="2021-04-30T08:06:39.417" v="1864" actId="22"/>
          <ac:spMkLst>
            <pc:docMk/>
            <pc:sldMk cId="2789595425" sldId="278"/>
            <ac:spMk id="44" creationId="{624F1158-5CCC-4C3D-85F1-5986351084D2}"/>
          </ac:spMkLst>
        </pc:spChg>
        <pc:spChg chg="add mod">
          <ac:chgData name="Lior Sivan" userId="fe5d705246e43be4" providerId="LiveId" clId="{39B35CB2-ED5A-40E1-A028-F86670DA5FDD}" dt="2021-05-30T07:07:24.694" v="10365" actId="33524"/>
          <ac:spMkLst>
            <pc:docMk/>
            <pc:sldMk cId="2789595425" sldId="278"/>
            <ac:spMk id="45" creationId="{1E90D9F5-F15B-43FF-BC51-83D7C838D3B7}"/>
          </ac:spMkLst>
        </pc:spChg>
        <pc:spChg chg="del">
          <ac:chgData name="Lior Sivan" userId="fe5d705246e43be4" providerId="LiveId" clId="{39B35CB2-ED5A-40E1-A028-F86670DA5FDD}" dt="2021-04-30T08:06:20.444" v="1854" actId="478"/>
          <ac:spMkLst>
            <pc:docMk/>
            <pc:sldMk cId="2789595425" sldId="278"/>
            <ac:spMk id="46" creationId="{21C0A9A0-CA6F-4299-8CCA-89495817D7EA}"/>
          </ac:spMkLst>
        </pc:spChg>
        <pc:spChg chg="del">
          <ac:chgData name="Lior Sivan" userId="fe5d705246e43be4" providerId="LiveId" clId="{39B35CB2-ED5A-40E1-A028-F86670DA5FDD}" dt="2021-04-30T08:06:20.444" v="1854" actId="478"/>
          <ac:spMkLst>
            <pc:docMk/>
            <pc:sldMk cId="2789595425" sldId="278"/>
            <ac:spMk id="47" creationId="{1D1C59CF-8222-4898-AB23-501C0B0A9461}"/>
          </ac:spMkLst>
        </pc:spChg>
        <pc:spChg chg="add mod">
          <ac:chgData name="Lior Sivan" userId="fe5d705246e43be4" providerId="LiveId" clId="{39B35CB2-ED5A-40E1-A028-F86670DA5FDD}" dt="2021-05-27T09:11:24.231" v="10334" actId="20577"/>
          <ac:spMkLst>
            <pc:docMk/>
            <pc:sldMk cId="2789595425" sldId="278"/>
            <ac:spMk id="48" creationId="{1418334A-387D-46DE-B6AB-4128F110664E}"/>
          </ac:spMkLst>
        </pc:spChg>
        <pc:spChg chg="add del mod">
          <ac:chgData name="Lior Sivan" userId="fe5d705246e43be4" providerId="LiveId" clId="{39B35CB2-ED5A-40E1-A028-F86670DA5FDD}" dt="2021-05-02T20:13:43.115" v="2580" actId="478"/>
          <ac:spMkLst>
            <pc:docMk/>
            <pc:sldMk cId="2789595425" sldId="278"/>
            <ac:spMk id="49" creationId="{A1E330AD-0C3C-4888-A11E-79F7714CCB60}"/>
          </ac:spMkLst>
        </pc:spChg>
        <pc:spChg chg="del">
          <ac:chgData name="Lior Sivan" userId="fe5d705246e43be4" providerId="LiveId" clId="{39B35CB2-ED5A-40E1-A028-F86670DA5FDD}" dt="2021-04-30T08:06:20.444" v="1854" actId="478"/>
          <ac:spMkLst>
            <pc:docMk/>
            <pc:sldMk cId="2789595425" sldId="278"/>
            <ac:spMk id="52" creationId="{D4CA6408-0CE2-45A0-9A4E-5616511D0FB8}"/>
          </ac:spMkLst>
        </pc:spChg>
        <pc:grpChg chg="del">
          <ac:chgData name="Lior Sivan" userId="fe5d705246e43be4" providerId="LiveId" clId="{39B35CB2-ED5A-40E1-A028-F86670DA5FDD}" dt="2021-04-30T08:05:54.162" v="1846" actId="478"/>
          <ac:grpSpMkLst>
            <pc:docMk/>
            <pc:sldMk cId="2789595425" sldId="278"/>
            <ac:grpSpMk id="14" creationId="{EE074FB5-876D-4674-9C06-3B7E32A57A9D}"/>
          </ac:grpSpMkLst>
        </pc:grpChg>
        <pc:grpChg chg="del">
          <ac:chgData name="Lior Sivan" userId="fe5d705246e43be4" providerId="LiveId" clId="{39B35CB2-ED5A-40E1-A028-F86670DA5FDD}" dt="2021-04-30T08:05:55.360" v="1847" actId="478"/>
          <ac:grpSpMkLst>
            <pc:docMk/>
            <pc:sldMk cId="2789595425" sldId="278"/>
            <ac:grpSpMk id="2049" creationId="{853761F4-2485-41A0-BDC0-94273580884F}"/>
          </ac:grpSpMkLst>
        </pc:grpChg>
        <pc:picChg chg="del">
          <ac:chgData name="Lior Sivan" userId="fe5d705246e43be4" providerId="LiveId" clId="{39B35CB2-ED5A-40E1-A028-F86670DA5FDD}" dt="2021-04-30T08:06:52.305" v="1870" actId="478"/>
          <ac:picMkLst>
            <pc:docMk/>
            <pc:sldMk cId="2789595425" sldId="278"/>
            <ac:picMk id="2052" creationId="{55A15DCD-1B57-47BD-B7AF-7BD8995E6CAD}"/>
          </ac:picMkLst>
        </pc:picChg>
        <pc:picChg chg="del">
          <ac:chgData name="Lior Sivan" userId="fe5d705246e43be4" providerId="LiveId" clId="{39B35CB2-ED5A-40E1-A028-F86670DA5FDD}" dt="2021-04-30T08:06:25.438" v="1856" actId="478"/>
          <ac:picMkLst>
            <pc:docMk/>
            <pc:sldMk cId="2789595425" sldId="278"/>
            <ac:picMk id="2057" creationId="{F6DCE6C7-5268-4AA5-B9E2-7613B9875A6E}"/>
          </ac:picMkLst>
        </pc:picChg>
        <pc:picChg chg="del">
          <ac:chgData name="Lior Sivan" userId="fe5d705246e43be4" providerId="LiveId" clId="{39B35CB2-ED5A-40E1-A028-F86670DA5FDD}" dt="2021-04-30T08:06:20.444" v="1854" actId="478"/>
          <ac:picMkLst>
            <pc:docMk/>
            <pc:sldMk cId="2789595425" sldId="278"/>
            <ac:picMk id="2059" creationId="{E5EC0EE9-5175-486B-8F32-F499696E3CBF}"/>
          </ac:picMkLst>
        </pc:picChg>
        <pc:picChg chg="del">
          <ac:chgData name="Lior Sivan" userId="fe5d705246e43be4" providerId="LiveId" clId="{39B35CB2-ED5A-40E1-A028-F86670DA5FDD}" dt="2021-04-30T08:06:20.444" v="1854" actId="478"/>
          <ac:picMkLst>
            <pc:docMk/>
            <pc:sldMk cId="2789595425" sldId="278"/>
            <ac:picMk id="2062" creationId="{CA71474C-955B-4FDE-8397-F050CBA04469}"/>
          </ac:picMkLst>
        </pc:picChg>
        <pc:picChg chg="add del">
          <ac:chgData name="Lior Sivan" userId="fe5d705246e43be4" providerId="LiveId" clId="{39B35CB2-ED5A-40E1-A028-F86670DA5FDD}" dt="2021-04-30T08:06:03.364" v="1851"/>
          <ac:picMkLst>
            <pc:docMk/>
            <pc:sldMk cId="2789595425" sldId="278"/>
            <ac:picMk id="12290" creationId="{55EF99A7-48AE-4995-9AA9-939DE653ABCF}"/>
          </ac:picMkLst>
        </pc:picChg>
        <pc:cxnChg chg="del">
          <ac:chgData name="Lior Sivan" userId="fe5d705246e43be4" providerId="LiveId" clId="{39B35CB2-ED5A-40E1-A028-F86670DA5FDD}" dt="2021-04-30T08:06:54.013" v="1872" actId="478"/>
          <ac:cxnSpMkLst>
            <pc:docMk/>
            <pc:sldMk cId="2789595425" sldId="278"/>
            <ac:cxnSpMk id="2054" creationId="{159290BD-C1BD-4B22-89B9-7F0C957346AA}"/>
          </ac:cxnSpMkLst>
        </pc:cxnChg>
      </pc:sldChg>
      <pc:sldChg chg="addSp delSp modSp add mod ord modAnim modNotesTx">
        <pc:chgData name="Lior Sivan" userId="fe5d705246e43be4" providerId="LiveId" clId="{39B35CB2-ED5A-40E1-A028-F86670DA5FDD}" dt="2021-05-25T16:17:41.558" v="10044"/>
        <pc:sldMkLst>
          <pc:docMk/>
          <pc:sldMk cId="4065349041" sldId="279"/>
        </pc:sldMkLst>
        <pc:spChg chg="add del mod">
          <ac:chgData name="Lior Sivan" userId="fe5d705246e43be4" providerId="LiveId" clId="{39B35CB2-ED5A-40E1-A028-F86670DA5FDD}" dt="2021-05-09T19:55:34.428" v="3633" actId="108"/>
          <ac:spMkLst>
            <pc:docMk/>
            <pc:sldMk cId="4065349041" sldId="279"/>
            <ac:spMk id="9" creationId="{CFBF47B2-7AC0-4BE8-A9ED-7794356FDC9D}"/>
          </ac:spMkLst>
        </pc:spChg>
        <pc:spChg chg="add del mod">
          <ac:chgData name="Lior Sivan" userId="fe5d705246e43be4" providerId="LiveId" clId="{39B35CB2-ED5A-40E1-A028-F86670DA5FDD}" dt="2021-05-09T19:55:12.952" v="3624" actId="1076"/>
          <ac:spMkLst>
            <pc:docMk/>
            <pc:sldMk cId="4065349041" sldId="279"/>
            <ac:spMk id="11" creationId="{7752D546-40E2-4020-8C23-1BE27A10C316}"/>
          </ac:spMkLst>
        </pc:spChg>
        <pc:spChg chg="add del mod">
          <ac:chgData name="Lior Sivan" userId="fe5d705246e43be4" providerId="LiveId" clId="{39B35CB2-ED5A-40E1-A028-F86670DA5FDD}" dt="2021-05-09T19:55:31.848" v="3632" actId="1076"/>
          <ac:spMkLst>
            <pc:docMk/>
            <pc:sldMk cId="4065349041" sldId="279"/>
            <ac:spMk id="12" creationId="{75368553-BA6D-492A-8A9C-9133E3EE69E4}"/>
          </ac:spMkLst>
        </pc:spChg>
        <pc:spChg chg="add del mod">
          <ac:chgData name="Lior Sivan" userId="fe5d705246e43be4" providerId="LiveId" clId="{39B35CB2-ED5A-40E1-A028-F86670DA5FDD}" dt="2021-05-09T19:55:12.952" v="3624" actId="1076"/>
          <ac:spMkLst>
            <pc:docMk/>
            <pc:sldMk cId="4065349041" sldId="279"/>
            <ac:spMk id="13" creationId="{E98052A8-DE5E-4477-B219-8FCCED06A5E4}"/>
          </ac:spMkLst>
        </pc:spChg>
        <pc:spChg chg="add del mod">
          <ac:chgData name="Lior Sivan" userId="fe5d705246e43be4" providerId="LiveId" clId="{39B35CB2-ED5A-40E1-A028-F86670DA5FDD}" dt="2021-05-09T19:55:12.952" v="3624" actId="1076"/>
          <ac:spMkLst>
            <pc:docMk/>
            <pc:sldMk cId="4065349041" sldId="279"/>
            <ac:spMk id="14" creationId="{78A6B7CD-F2EC-4C1A-A68C-7B0434AA0744}"/>
          </ac:spMkLst>
        </pc:spChg>
        <pc:spChg chg="add del">
          <ac:chgData name="Lior Sivan" userId="fe5d705246e43be4" providerId="LiveId" clId="{39B35CB2-ED5A-40E1-A028-F86670DA5FDD}" dt="2021-05-09T19:55:20.205" v="3626" actId="22"/>
          <ac:spMkLst>
            <pc:docMk/>
            <pc:sldMk cId="4065349041" sldId="279"/>
            <ac:spMk id="16" creationId="{8A36F205-5475-4F0D-96B4-BAB9456CDB62}"/>
          </ac:spMkLst>
        </pc:spChg>
        <pc:spChg chg="add del mod">
          <ac:chgData name="Lior Sivan" userId="fe5d705246e43be4" providerId="LiveId" clId="{39B35CB2-ED5A-40E1-A028-F86670DA5FDD}" dt="2021-05-09T19:55:52.380" v="3637" actId="478"/>
          <ac:spMkLst>
            <pc:docMk/>
            <pc:sldMk cId="4065349041" sldId="279"/>
            <ac:spMk id="18" creationId="{BB641A2C-CFBB-4541-A77B-74018DF1B99F}"/>
          </ac:spMkLst>
        </pc:spChg>
        <pc:spChg chg="mod">
          <ac:chgData name="Lior Sivan" userId="fe5d705246e43be4" providerId="LiveId" clId="{39B35CB2-ED5A-40E1-A028-F86670DA5FDD}" dt="2021-05-10T08:22:33.039" v="4020" actId="14100"/>
          <ac:spMkLst>
            <pc:docMk/>
            <pc:sldMk cId="4065349041" sldId="279"/>
            <ac:spMk id="22" creationId="{A5A02241-CA9C-4D9B-B611-19D256C572A1}"/>
          </ac:spMkLst>
        </pc:spChg>
        <pc:spChg chg="del mod">
          <ac:chgData name="Lior Sivan" userId="fe5d705246e43be4" providerId="LiveId" clId="{39B35CB2-ED5A-40E1-A028-F86670DA5FDD}" dt="2021-05-09T19:54:59.011" v="3616" actId="478"/>
          <ac:spMkLst>
            <pc:docMk/>
            <pc:sldMk cId="4065349041" sldId="279"/>
            <ac:spMk id="48" creationId="{F444481E-A7DB-4A62-9B7F-E23DD5F2FF04}"/>
          </ac:spMkLst>
        </pc:spChg>
        <pc:grpChg chg="add mod">
          <ac:chgData name="Lior Sivan" userId="fe5d705246e43be4" providerId="LiveId" clId="{39B35CB2-ED5A-40E1-A028-F86670DA5FDD}" dt="2021-05-25T16:17:27.880" v="10043" actId="164"/>
          <ac:grpSpMkLst>
            <pc:docMk/>
            <pc:sldMk cId="4065349041" sldId="279"/>
            <ac:grpSpMk id="4" creationId="{B1F595FA-C687-4A32-B7AF-BFB8BC9ED7AD}"/>
          </ac:grpSpMkLst>
        </pc:grpChg>
        <pc:picChg chg="del">
          <ac:chgData name="Lior Sivan" userId="fe5d705246e43be4" providerId="LiveId" clId="{39B35CB2-ED5A-40E1-A028-F86670DA5FDD}" dt="2021-05-09T19:54:55.567" v="3614" actId="478"/>
          <ac:picMkLst>
            <pc:docMk/>
            <pc:sldMk cId="4065349041" sldId="279"/>
            <ac:picMk id="3" creationId="{CD35104A-EEC1-438B-A440-8EB126DF8774}"/>
          </ac:picMkLst>
        </pc:picChg>
        <pc:picChg chg="add mod">
          <ac:chgData name="Lior Sivan" userId="fe5d705246e43be4" providerId="LiveId" clId="{39B35CB2-ED5A-40E1-A028-F86670DA5FDD}" dt="2021-05-25T16:17:27.880" v="10043" actId="164"/>
          <ac:picMkLst>
            <pc:docMk/>
            <pc:sldMk cId="4065349041" sldId="279"/>
            <ac:picMk id="3" creationId="{ED29D0C1-1A78-4559-8A9D-AAF67E08FD58}"/>
          </ac:picMkLst>
        </pc:picChg>
        <pc:picChg chg="add del mod">
          <ac:chgData name="Lior Sivan" userId="fe5d705246e43be4" providerId="LiveId" clId="{39B35CB2-ED5A-40E1-A028-F86670DA5FDD}" dt="2021-05-09T19:55:12.952" v="3624" actId="1076"/>
          <ac:picMkLst>
            <pc:docMk/>
            <pc:sldMk cId="4065349041" sldId="279"/>
            <ac:picMk id="7" creationId="{F9A5D433-7E72-4BE5-9A0E-516953C94639}"/>
          </ac:picMkLst>
        </pc:picChg>
        <pc:picChg chg="add del mod">
          <ac:chgData name="Lior Sivan" userId="fe5d705246e43be4" providerId="LiveId" clId="{39B35CB2-ED5A-40E1-A028-F86670DA5FDD}" dt="2021-05-09T19:55:12.952" v="3624" actId="1076"/>
          <ac:picMkLst>
            <pc:docMk/>
            <pc:sldMk cId="4065349041" sldId="279"/>
            <ac:picMk id="8" creationId="{60736B84-30D6-4740-96E1-624EF839B9E5}"/>
          </ac:picMkLst>
        </pc:picChg>
        <pc:picChg chg="add del mod">
          <ac:chgData name="Lior Sivan" userId="fe5d705246e43be4" providerId="LiveId" clId="{39B35CB2-ED5A-40E1-A028-F86670DA5FDD}" dt="2021-05-09T19:55:12.952" v="3624" actId="1076"/>
          <ac:picMkLst>
            <pc:docMk/>
            <pc:sldMk cId="4065349041" sldId="279"/>
            <ac:picMk id="10" creationId="{33B9592A-9927-42BB-854B-917421320BC8}"/>
          </ac:picMkLst>
        </pc:picChg>
        <pc:picChg chg="add mod modCrop">
          <ac:chgData name="Lior Sivan" userId="fe5d705246e43be4" providerId="LiveId" clId="{39B35CB2-ED5A-40E1-A028-F86670DA5FDD}" dt="2021-05-25T16:17:27.880" v="10043" actId="164"/>
          <ac:picMkLst>
            <pc:docMk/>
            <pc:sldMk cId="4065349041" sldId="279"/>
            <ac:picMk id="15" creationId="{5494BC74-F833-4A8B-81B2-EA57FEE18175}"/>
          </ac:picMkLst>
        </pc:picChg>
        <pc:picChg chg="add del mod">
          <ac:chgData name="Lior Sivan" userId="fe5d705246e43be4" providerId="LiveId" clId="{39B35CB2-ED5A-40E1-A028-F86670DA5FDD}" dt="2021-05-25T16:15:36.940" v="10031" actId="478"/>
          <ac:picMkLst>
            <pc:docMk/>
            <pc:sldMk cId="4065349041" sldId="279"/>
            <ac:picMk id="19" creationId="{14BEE809-89CC-4880-A973-7A2F297059A9}"/>
          </ac:picMkLst>
        </pc:picChg>
        <pc:picChg chg="del">
          <ac:chgData name="Lior Sivan" userId="fe5d705246e43be4" providerId="LiveId" clId="{39B35CB2-ED5A-40E1-A028-F86670DA5FDD}" dt="2021-05-09T19:54:59.989" v="3617" actId="478"/>
          <ac:picMkLst>
            <pc:docMk/>
            <pc:sldMk cId="4065349041" sldId="279"/>
            <ac:picMk id="45" creationId="{F433CE20-43DD-410D-B4C1-35F3126F87B9}"/>
          </ac:picMkLst>
        </pc:picChg>
      </pc:sldChg>
      <pc:sldChg chg="addSp modSp add del mod modAnim modNotesTx">
        <pc:chgData name="Lior Sivan" userId="fe5d705246e43be4" providerId="LiveId" clId="{39B35CB2-ED5A-40E1-A028-F86670DA5FDD}" dt="2021-05-24T16:46:11.914" v="9070" actId="47"/>
        <pc:sldMkLst>
          <pc:docMk/>
          <pc:sldMk cId="3487310735" sldId="280"/>
        </pc:sldMkLst>
        <pc:spChg chg="mod">
          <ac:chgData name="Lior Sivan" userId="fe5d705246e43be4" providerId="LiveId" clId="{39B35CB2-ED5A-40E1-A028-F86670DA5FDD}" dt="2021-05-20T12:01:34.135" v="8364" actId="20577"/>
          <ac:spMkLst>
            <pc:docMk/>
            <pc:sldMk cId="3487310735" sldId="280"/>
            <ac:spMk id="5" creationId="{00000000-0000-0000-0000-000000000000}"/>
          </ac:spMkLst>
        </pc:spChg>
        <pc:spChg chg="add mod ord">
          <ac:chgData name="Lior Sivan" userId="fe5d705246e43be4" providerId="LiveId" clId="{39B35CB2-ED5A-40E1-A028-F86670DA5FDD}" dt="2021-05-09T19:59:43.759" v="3677" actId="167"/>
          <ac:spMkLst>
            <pc:docMk/>
            <pc:sldMk cId="3487310735" sldId="280"/>
            <ac:spMk id="6" creationId="{94017341-3B3E-4206-A710-918C4D692D5E}"/>
          </ac:spMkLst>
        </pc:spChg>
        <pc:spChg chg="add mod ord">
          <ac:chgData name="Lior Sivan" userId="fe5d705246e43be4" providerId="LiveId" clId="{39B35CB2-ED5A-40E1-A028-F86670DA5FDD}" dt="2021-05-09T19:59:43.759" v="3677" actId="167"/>
          <ac:spMkLst>
            <pc:docMk/>
            <pc:sldMk cId="3487310735" sldId="280"/>
            <ac:spMk id="7" creationId="{E018A126-59F6-45C0-9B1C-29FFB4119290}"/>
          </ac:spMkLst>
        </pc:spChg>
        <pc:picChg chg="mod modCrop">
          <ac:chgData name="Lior Sivan" userId="fe5d705246e43be4" providerId="LiveId" clId="{39B35CB2-ED5A-40E1-A028-F86670DA5FDD}" dt="2021-05-10T08:52:48.968" v="4242"/>
          <ac:picMkLst>
            <pc:docMk/>
            <pc:sldMk cId="3487310735" sldId="280"/>
            <ac:picMk id="4" creationId="{00000000-0000-0000-0000-000000000000}"/>
          </ac:picMkLst>
        </pc:picChg>
        <pc:picChg chg="add mod modCrop">
          <ac:chgData name="Lior Sivan" userId="fe5d705246e43be4" providerId="LiveId" clId="{39B35CB2-ED5A-40E1-A028-F86670DA5FDD}" dt="2021-05-10T08:52:26.589" v="4239" actId="1076"/>
          <ac:picMkLst>
            <pc:docMk/>
            <pc:sldMk cId="3487310735" sldId="280"/>
            <ac:picMk id="9" creationId="{1B0B78BC-43BB-474A-8DD5-131551E0CF6C}"/>
          </ac:picMkLst>
        </pc:picChg>
        <pc:cxnChg chg="add mod ord">
          <ac:chgData name="Lior Sivan" userId="fe5d705246e43be4" providerId="LiveId" clId="{39B35CB2-ED5A-40E1-A028-F86670DA5FDD}" dt="2021-05-09T19:59:43.759" v="3677" actId="167"/>
          <ac:cxnSpMkLst>
            <pc:docMk/>
            <pc:sldMk cId="3487310735" sldId="280"/>
            <ac:cxnSpMk id="8" creationId="{81A25F2F-0EFE-49CE-9386-AD62B5C66EEC}"/>
          </ac:cxnSpMkLst>
        </pc:cxnChg>
      </pc:sldChg>
      <pc:sldChg chg="addSp delSp modSp add del mod modShow">
        <pc:chgData name="Lior Sivan" userId="fe5d705246e43be4" providerId="LiveId" clId="{39B35CB2-ED5A-40E1-A028-F86670DA5FDD}" dt="2021-05-24T16:46:23.247" v="9071" actId="47"/>
        <pc:sldMkLst>
          <pc:docMk/>
          <pc:sldMk cId="2286547346" sldId="281"/>
        </pc:sldMkLst>
        <pc:spChg chg="mod">
          <ac:chgData name="Lior Sivan" userId="fe5d705246e43be4" providerId="LiveId" clId="{39B35CB2-ED5A-40E1-A028-F86670DA5FDD}" dt="2021-05-09T20:01:08.644" v="3710" actId="120"/>
          <ac:spMkLst>
            <pc:docMk/>
            <pc:sldMk cId="2286547346" sldId="281"/>
            <ac:spMk id="2" creationId="{00000000-0000-0000-0000-000000000000}"/>
          </ac:spMkLst>
        </pc:spChg>
        <pc:spChg chg="del mod">
          <ac:chgData name="Lior Sivan" userId="fe5d705246e43be4" providerId="LiveId" clId="{39B35CB2-ED5A-40E1-A028-F86670DA5FDD}" dt="2021-05-10T08:51:40.600" v="4231" actId="478"/>
          <ac:spMkLst>
            <pc:docMk/>
            <pc:sldMk cId="2286547346" sldId="281"/>
            <ac:spMk id="3" creationId="{00000000-0000-0000-0000-000000000000}"/>
          </ac:spMkLst>
        </pc:spChg>
        <pc:spChg chg="add mod ord">
          <ac:chgData name="Lior Sivan" userId="fe5d705246e43be4" providerId="LiveId" clId="{39B35CB2-ED5A-40E1-A028-F86670DA5FDD}" dt="2021-05-09T20:00:19.571" v="3690" actId="167"/>
          <ac:spMkLst>
            <pc:docMk/>
            <pc:sldMk cId="2286547346" sldId="281"/>
            <ac:spMk id="6" creationId="{537FEF3F-0AFA-475F-B91E-6DFFF7FE4E99}"/>
          </ac:spMkLst>
        </pc:spChg>
        <pc:spChg chg="add mod ord">
          <ac:chgData name="Lior Sivan" userId="fe5d705246e43be4" providerId="LiveId" clId="{39B35CB2-ED5A-40E1-A028-F86670DA5FDD}" dt="2021-05-09T20:00:19.571" v="3690" actId="167"/>
          <ac:spMkLst>
            <pc:docMk/>
            <pc:sldMk cId="2286547346" sldId="281"/>
            <ac:spMk id="7" creationId="{D61A67BA-8189-4518-B7B1-162D6C358678}"/>
          </ac:spMkLst>
        </pc:spChg>
        <pc:spChg chg="add del mod">
          <ac:chgData name="Lior Sivan" userId="fe5d705246e43be4" providerId="LiveId" clId="{39B35CB2-ED5A-40E1-A028-F86670DA5FDD}" dt="2021-05-10T08:51:43.472" v="4232" actId="478"/>
          <ac:spMkLst>
            <pc:docMk/>
            <pc:sldMk cId="2286547346" sldId="281"/>
            <ac:spMk id="9" creationId="{68CAF33F-C6CF-4C58-AF05-EBA6FF1A6C5B}"/>
          </ac:spMkLst>
        </pc:spChg>
        <pc:picChg chg="mod">
          <ac:chgData name="Lior Sivan" userId="fe5d705246e43be4" providerId="LiveId" clId="{39B35CB2-ED5A-40E1-A028-F86670DA5FDD}" dt="2021-05-10T08:51:46.786" v="4233" actId="1076"/>
          <ac:picMkLst>
            <pc:docMk/>
            <pc:sldMk cId="2286547346" sldId="281"/>
            <ac:picMk id="5" creationId="{E5DD6A34-8076-4159-9968-9E331F379B37}"/>
          </ac:picMkLst>
        </pc:picChg>
        <pc:picChg chg="del">
          <ac:chgData name="Lior Sivan" userId="fe5d705246e43be4" providerId="LiveId" clId="{39B35CB2-ED5A-40E1-A028-F86670DA5FDD}" dt="2021-05-09T20:00:22.927" v="3691" actId="478"/>
          <ac:picMkLst>
            <pc:docMk/>
            <pc:sldMk cId="2286547346" sldId="281"/>
            <ac:picMk id="2050" creationId="{00000000-0000-0000-0000-000000000000}"/>
          </ac:picMkLst>
        </pc:picChg>
        <pc:cxnChg chg="add mod ord">
          <ac:chgData name="Lior Sivan" userId="fe5d705246e43be4" providerId="LiveId" clId="{39B35CB2-ED5A-40E1-A028-F86670DA5FDD}" dt="2021-05-09T20:00:19.571" v="3690" actId="167"/>
          <ac:cxnSpMkLst>
            <pc:docMk/>
            <pc:sldMk cId="2286547346" sldId="281"/>
            <ac:cxnSpMk id="8" creationId="{B7572BA2-060B-4866-B196-22B8FB559FDC}"/>
          </ac:cxnSpMkLst>
        </pc:cxnChg>
      </pc:sldChg>
      <pc:sldChg chg="addSp delSp modSp add del mod addAnim delAnim modAnim modShow modNotesTx">
        <pc:chgData name="Lior Sivan" userId="fe5d705246e43be4" providerId="LiveId" clId="{39B35CB2-ED5A-40E1-A028-F86670DA5FDD}" dt="2021-05-25T09:25:30.733" v="9720" actId="47"/>
        <pc:sldMkLst>
          <pc:docMk/>
          <pc:sldMk cId="1650063573" sldId="282"/>
        </pc:sldMkLst>
        <pc:spChg chg="add del mod topLvl">
          <ac:chgData name="Lior Sivan" userId="fe5d705246e43be4" providerId="LiveId" clId="{39B35CB2-ED5A-40E1-A028-F86670DA5FDD}" dt="2021-05-09T20:04:58.187" v="3755" actId="1036"/>
          <ac:spMkLst>
            <pc:docMk/>
            <pc:sldMk cId="1650063573" sldId="282"/>
            <ac:spMk id="3" creationId="{CF6691BC-6264-EA46-BF80-FA3BF06CF6C3}"/>
          </ac:spMkLst>
        </pc:spChg>
        <pc:spChg chg="mod">
          <ac:chgData name="Lior Sivan" userId="fe5d705246e43be4" providerId="LiveId" clId="{39B35CB2-ED5A-40E1-A028-F86670DA5FDD}" dt="2021-05-09T20:04:52.457" v="3745" actId="1076"/>
          <ac:spMkLst>
            <pc:docMk/>
            <pc:sldMk cId="1650063573" sldId="282"/>
            <ac:spMk id="5" creationId="{00000000-0000-0000-0000-000000000000}"/>
          </ac:spMkLst>
        </pc:spChg>
        <pc:spChg chg="mod">
          <ac:chgData name="Lior Sivan" userId="fe5d705246e43be4" providerId="LiveId" clId="{39B35CB2-ED5A-40E1-A028-F86670DA5FDD}" dt="2021-05-09T20:05:53.007" v="3765" actId="1076"/>
          <ac:spMkLst>
            <pc:docMk/>
            <pc:sldMk cId="1650063573" sldId="282"/>
            <ac:spMk id="6" creationId="{00000000-0000-0000-0000-000000000000}"/>
          </ac:spMkLst>
        </pc:spChg>
        <pc:spChg chg="mod topLvl">
          <ac:chgData name="Lior Sivan" userId="fe5d705246e43be4" providerId="LiveId" clId="{39B35CB2-ED5A-40E1-A028-F86670DA5FDD}" dt="2021-05-09T20:04:58.187" v="3755" actId="1036"/>
          <ac:spMkLst>
            <pc:docMk/>
            <pc:sldMk cId="1650063573" sldId="282"/>
            <ac:spMk id="9" creationId="{405329F2-2541-F845-837C-8EE9911F5837}"/>
          </ac:spMkLst>
        </pc:spChg>
        <pc:spChg chg="mod">
          <ac:chgData name="Lior Sivan" userId="fe5d705246e43be4" providerId="LiveId" clId="{39B35CB2-ED5A-40E1-A028-F86670DA5FDD}" dt="2021-05-09T20:05:58.524" v="3766" actId="1076"/>
          <ac:spMkLst>
            <pc:docMk/>
            <pc:sldMk cId="1650063573" sldId="282"/>
            <ac:spMk id="10" creationId="{00000000-0000-0000-0000-000000000000}"/>
          </ac:spMkLst>
        </pc:spChg>
        <pc:spChg chg="add mod ord">
          <ac:chgData name="Lior Sivan" userId="fe5d705246e43be4" providerId="LiveId" clId="{39B35CB2-ED5A-40E1-A028-F86670DA5FDD}" dt="2021-05-09T20:01:27.506" v="3714" actId="167"/>
          <ac:spMkLst>
            <pc:docMk/>
            <pc:sldMk cId="1650063573" sldId="282"/>
            <ac:spMk id="11" creationId="{51A51AE4-E844-4753-8306-884D71DB22FC}"/>
          </ac:spMkLst>
        </pc:spChg>
        <pc:spChg chg="add mod ord">
          <ac:chgData name="Lior Sivan" userId="fe5d705246e43be4" providerId="LiveId" clId="{39B35CB2-ED5A-40E1-A028-F86670DA5FDD}" dt="2021-05-09T20:01:27.506" v="3714" actId="167"/>
          <ac:spMkLst>
            <pc:docMk/>
            <pc:sldMk cId="1650063573" sldId="282"/>
            <ac:spMk id="12" creationId="{A5BFD9EA-6C0D-40F2-A5E1-9CA151E20CD0}"/>
          </ac:spMkLst>
        </pc:spChg>
        <pc:grpChg chg="add del mod">
          <ac:chgData name="Lior Sivan" userId="fe5d705246e43be4" providerId="LiveId" clId="{39B35CB2-ED5A-40E1-A028-F86670DA5FDD}" dt="2021-05-09T20:02:45.147" v="3730" actId="165"/>
          <ac:grpSpMkLst>
            <pc:docMk/>
            <pc:sldMk cId="1650063573" sldId="282"/>
            <ac:grpSpMk id="2" creationId="{EA82CB10-BF61-41A1-91E6-0099C8B9795B}"/>
          </ac:grpSpMkLst>
        </pc:grpChg>
        <pc:picChg chg="mod topLvl">
          <ac:chgData name="Lior Sivan" userId="fe5d705246e43be4" providerId="LiveId" clId="{39B35CB2-ED5A-40E1-A028-F86670DA5FDD}" dt="2021-05-09T20:04:58.187" v="3755" actId="1036"/>
          <ac:picMkLst>
            <pc:docMk/>
            <pc:sldMk cId="1650063573" sldId="282"/>
            <ac:picMk id="4" creationId="{00000000-0000-0000-0000-000000000000}"/>
          </ac:picMkLst>
        </pc:picChg>
        <pc:cxnChg chg="mod ord">
          <ac:chgData name="Lior Sivan" userId="fe5d705246e43be4" providerId="LiveId" clId="{39B35CB2-ED5A-40E1-A028-F86670DA5FDD}" dt="2021-05-09T20:05:49.113" v="3763" actId="1076"/>
          <ac:cxnSpMkLst>
            <pc:docMk/>
            <pc:sldMk cId="1650063573" sldId="282"/>
            <ac:cxnSpMk id="8" creationId="{00000000-0000-0000-0000-000000000000}"/>
          </ac:cxnSpMkLst>
        </pc:cxnChg>
        <pc:cxnChg chg="add mod ord">
          <ac:chgData name="Lior Sivan" userId="fe5d705246e43be4" providerId="LiveId" clId="{39B35CB2-ED5A-40E1-A028-F86670DA5FDD}" dt="2021-05-09T20:01:27.506" v="3714" actId="167"/>
          <ac:cxnSpMkLst>
            <pc:docMk/>
            <pc:sldMk cId="1650063573" sldId="282"/>
            <ac:cxnSpMk id="13" creationId="{DC7C1D65-6827-4662-A2E7-E1DD02DACF58}"/>
          </ac:cxnSpMkLst>
        </pc:cxnChg>
      </pc:sldChg>
      <pc:sldChg chg="addSp delSp modSp add mod ord">
        <pc:chgData name="Lior Sivan" userId="fe5d705246e43be4" providerId="LiveId" clId="{39B35CB2-ED5A-40E1-A028-F86670DA5FDD}" dt="2021-05-24T16:50:04.550" v="9109"/>
        <pc:sldMkLst>
          <pc:docMk/>
          <pc:sldMk cId="2382725374" sldId="283"/>
        </pc:sldMkLst>
        <pc:spChg chg="add mod">
          <ac:chgData name="Lior Sivan" userId="fe5d705246e43be4" providerId="LiveId" clId="{39B35CB2-ED5A-40E1-A028-F86670DA5FDD}" dt="2021-05-24T16:50:04.550" v="9109"/>
          <ac:spMkLst>
            <pc:docMk/>
            <pc:sldMk cId="2382725374" sldId="283"/>
            <ac:spMk id="4" creationId="{AF352021-F55B-4F5F-A603-49DBEBCA0735}"/>
          </ac:spMkLst>
        </pc:spChg>
        <pc:spChg chg="del">
          <ac:chgData name="Lior Sivan" userId="fe5d705246e43be4" providerId="LiveId" clId="{39B35CB2-ED5A-40E1-A028-F86670DA5FDD}" dt="2021-05-10T08:14:47.248" v="3820" actId="478"/>
          <ac:spMkLst>
            <pc:docMk/>
            <pc:sldMk cId="2382725374" sldId="283"/>
            <ac:spMk id="5" creationId="{D6F3F28E-2BCD-4F6C-B5BD-03BB6F29DC1A}"/>
          </ac:spMkLst>
        </pc:spChg>
        <pc:spChg chg="del mod">
          <ac:chgData name="Lior Sivan" userId="fe5d705246e43be4" providerId="LiveId" clId="{39B35CB2-ED5A-40E1-A028-F86670DA5FDD}" dt="2021-05-10T09:19:34.261" v="4870" actId="478"/>
          <ac:spMkLst>
            <pc:docMk/>
            <pc:sldMk cId="2382725374" sldId="283"/>
            <ac:spMk id="6" creationId="{FA95756D-2DEE-4683-A4DC-84402D76A96B}"/>
          </ac:spMkLst>
        </pc:spChg>
        <pc:spChg chg="add del mod">
          <ac:chgData name="Lior Sivan" userId="fe5d705246e43be4" providerId="LiveId" clId="{39B35CB2-ED5A-40E1-A028-F86670DA5FDD}" dt="2021-05-24T16:50:04.313" v="9108" actId="478"/>
          <ac:spMkLst>
            <pc:docMk/>
            <pc:sldMk cId="2382725374" sldId="283"/>
            <ac:spMk id="7" creationId="{3C3FE048-3372-4ABD-A9D6-BE9F76089125}"/>
          </ac:spMkLst>
        </pc:spChg>
        <pc:picChg chg="add mod">
          <ac:chgData name="Lior Sivan" userId="fe5d705246e43be4" providerId="LiveId" clId="{39B35CB2-ED5A-40E1-A028-F86670DA5FDD}" dt="2021-05-10T08:17:31.760" v="3873" actId="167"/>
          <ac:picMkLst>
            <pc:docMk/>
            <pc:sldMk cId="2382725374" sldId="283"/>
            <ac:picMk id="1026" creationId="{8801A148-0FFA-49D0-A919-501F5137C0F5}"/>
          </ac:picMkLst>
        </pc:picChg>
        <pc:picChg chg="del">
          <ac:chgData name="Lior Sivan" userId="fe5d705246e43be4" providerId="LiveId" clId="{39B35CB2-ED5A-40E1-A028-F86670DA5FDD}" dt="2021-05-10T08:14:44.360" v="3819" actId="478"/>
          <ac:picMkLst>
            <pc:docMk/>
            <pc:sldMk cId="2382725374" sldId="283"/>
            <ac:picMk id="4100" creationId="{42CA6D00-6DCD-4E69-AD34-BC5DB65D735E}"/>
          </ac:picMkLst>
        </pc:picChg>
      </pc:sldChg>
      <pc:sldChg chg="add del">
        <pc:chgData name="Lior Sivan" userId="fe5d705246e43be4" providerId="LiveId" clId="{39B35CB2-ED5A-40E1-A028-F86670DA5FDD}" dt="2021-05-09T20:01:17.676" v="3712"/>
        <pc:sldMkLst>
          <pc:docMk/>
          <pc:sldMk cId="2403347843" sldId="283"/>
        </pc:sldMkLst>
      </pc:sldChg>
      <pc:sldChg chg="add del setBg">
        <pc:chgData name="Lior Sivan" userId="fe5d705246e43be4" providerId="LiveId" clId="{39B35CB2-ED5A-40E1-A028-F86670DA5FDD}" dt="2021-05-10T08:14:32.027" v="3815"/>
        <pc:sldMkLst>
          <pc:docMk/>
          <pc:sldMk cId="3542027947" sldId="283"/>
        </pc:sldMkLst>
      </pc:sldChg>
      <pc:sldChg chg="addSp delSp modSp add del mod ord setBg modShow">
        <pc:chgData name="Lior Sivan" userId="fe5d705246e43be4" providerId="LiveId" clId="{39B35CB2-ED5A-40E1-A028-F86670DA5FDD}" dt="2021-05-24T16:50:12.245" v="9110" actId="47"/>
        <pc:sldMkLst>
          <pc:docMk/>
          <pc:sldMk cId="664755687" sldId="284"/>
        </pc:sldMkLst>
        <pc:spChg chg="add mod">
          <ac:chgData name="Lior Sivan" userId="fe5d705246e43be4" providerId="LiveId" clId="{39B35CB2-ED5A-40E1-A028-F86670DA5FDD}" dt="2021-05-20T12:37:01.197" v="8498" actId="14100"/>
          <ac:spMkLst>
            <pc:docMk/>
            <pc:sldMk cId="664755687" sldId="284"/>
            <ac:spMk id="4" creationId="{BE6FE690-710A-46D8-9CB6-7FE94C1AA1FA}"/>
          </ac:spMkLst>
        </pc:spChg>
        <pc:spChg chg="del">
          <ac:chgData name="Lior Sivan" userId="fe5d705246e43be4" providerId="LiveId" clId="{39B35CB2-ED5A-40E1-A028-F86670DA5FDD}" dt="2021-05-10T09:16:10.983" v="4846" actId="478"/>
          <ac:spMkLst>
            <pc:docMk/>
            <pc:sldMk cId="664755687" sldId="284"/>
            <ac:spMk id="5" creationId="{D6F3F28E-2BCD-4F6C-B5BD-03BB6F29DC1A}"/>
          </ac:spMkLst>
        </pc:spChg>
        <pc:spChg chg="del mod ord">
          <ac:chgData name="Lior Sivan" userId="fe5d705246e43be4" providerId="LiveId" clId="{39B35CB2-ED5A-40E1-A028-F86670DA5FDD}" dt="2021-05-20T12:34:27.376" v="8468" actId="478"/>
          <ac:spMkLst>
            <pc:docMk/>
            <pc:sldMk cId="664755687" sldId="284"/>
            <ac:spMk id="6" creationId="{FA95756D-2DEE-4683-A4DC-84402D76A96B}"/>
          </ac:spMkLst>
        </pc:spChg>
        <pc:spChg chg="add del">
          <ac:chgData name="Lior Sivan" userId="fe5d705246e43be4" providerId="LiveId" clId="{39B35CB2-ED5A-40E1-A028-F86670DA5FDD}" dt="2021-05-20T12:30:10.935" v="8413" actId="26606"/>
          <ac:spMkLst>
            <pc:docMk/>
            <pc:sldMk cId="664755687" sldId="284"/>
            <ac:spMk id="71" creationId="{9B7AD9F6-8CE7-4299-8FC6-328F4DCD3FF9}"/>
          </ac:spMkLst>
        </pc:spChg>
        <pc:spChg chg="add del">
          <ac:chgData name="Lior Sivan" userId="fe5d705246e43be4" providerId="LiveId" clId="{39B35CB2-ED5A-40E1-A028-F86670DA5FDD}" dt="2021-05-20T12:30:10.935" v="8413" actId="26606"/>
          <ac:spMkLst>
            <pc:docMk/>
            <pc:sldMk cId="664755687" sldId="284"/>
            <ac:spMk id="73" creationId="{3F9B0603-37C5-4312-AE4D-A3D015475403}"/>
          </ac:spMkLst>
        </pc:spChg>
        <pc:spChg chg="add">
          <ac:chgData name="Lior Sivan" userId="fe5d705246e43be4" providerId="LiveId" clId="{39B35CB2-ED5A-40E1-A028-F86670DA5FDD}" dt="2021-05-20T12:30:10.935" v="8413" actId="26606"/>
          <ac:spMkLst>
            <pc:docMk/>
            <pc:sldMk cId="664755687" sldId="284"/>
            <ac:spMk id="199" creationId="{0A597D97-203B-498B-95D3-E90DC961039F}"/>
          </ac:spMkLst>
        </pc:spChg>
        <pc:spChg chg="add">
          <ac:chgData name="Lior Sivan" userId="fe5d705246e43be4" providerId="LiveId" clId="{39B35CB2-ED5A-40E1-A028-F86670DA5FDD}" dt="2021-05-20T12:30:10.935" v="8413" actId="26606"/>
          <ac:spMkLst>
            <pc:docMk/>
            <pc:sldMk cId="664755687" sldId="284"/>
            <ac:spMk id="201" creationId="{6A6EF10E-DF41-4BD3-8EB4-6F646531DC26}"/>
          </ac:spMkLst>
        </pc:spChg>
        <pc:picChg chg="add del mod">
          <ac:chgData name="Lior Sivan" userId="fe5d705246e43be4" providerId="LiveId" clId="{39B35CB2-ED5A-40E1-A028-F86670DA5FDD}" dt="2021-05-10T09:18:54.873" v="4869" actId="478"/>
          <ac:picMkLst>
            <pc:docMk/>
            <pc:sldMk cId="664755687" sldId="284"/>
            <ac:picMk id="3" creationId="{07F1E48A-FA65-455A-9FF2-3B16EC2E20C3}"/>
          </ac:picMkLst>
        </pc:picChg>
        <pc:picChg chg="add del">
          <ac:chgData name="Lior Sivan" userId="fe5d705246e43be4" providerId="LiveId" clId="{39B35CB2-ED5A-40E1-A028-F86670DA5FDD}" dt="2021-05-20T12:30:50.777" v="8416" actId="478"/>
          <ac:picMkLst>
            <pc:docMk/>
            <pc:sldMk cId="664755687" sldId="284"/>
            <ac:picMk id="3" creationId="{D9D543CC-EDE4-4C5A-BC16-5B0CF028D194}"/>
          </ac:picMkLst>
        </pc:picChg>
        <pc:picChg chg="add del mod">
          <ac:chgData name="Lior Sivan" userId="fe5d705246e43be4" providerId="LiveId" clId="{39B35CB2-ED5A-40E1-A028-F86670DA5FDD}" dt="2021-05-20T12:33:52.329" v="8441" actId="21"/>
          <ac:picMkLst>
            <pc:docMk/>
            <pc:sldMk cId="664755687" sldId="284"/>
            <ac:picMk id="11" creationId="{438CBEB5-2E52-4E06-ADCA-9A569B365326}"/>
          </ac:picMkLst>
        </pc:picChg>
        <pc:picChg chg="add del mod">
          <ac:chgData name="Lior Sivan" userId="fe5d705246e43be4" providerId="LiveId" clId="{39B35CB2-ED5A-40E1-A028-F86670DA5FDD}" dt="2021-05-20T12:33:02.468" v="8437" actId="478"/>
          <ac:picMkLst>
            <pc:docMk/>
            <pc:sldMk cId="664755687" sldId="284"/>
            <ac:picMk id="12" creationId="{A660C5F6-EA18-4061-9E71-B9E8B0189B65}"/>
          </ac:picMkLst>
        </pc:picChg>
        <pc:picChg chg="add del mod">
          <ac:chgData name="Lior Sivan" userId="fe5d705246e43be4" providerId="LiveId" clId="{39B35CB2-ED5A-40E1-A028-F86670DA5FDD}" dt="2021-05-20T12:35:14.289" v="8476" actId="21"/>
          <ac:picMkLst>
            <pc:docMk/>
            <pc:sldMk cId="664755687" sldId="284"/>
            <ac:picMk id="14" creationId="{48802C4A-AD51-4DF5-92AC-404047902769}"/>
          </ac:picMkLst>
        </pc:picChg>
        <pc:picChg chg="add del mod">
          <ac:chgData name="Lior Sivan" userId="fe5d705246e43be4" providerId="LiveId" clId="{39B35CB2-ED5A-40E1-A028-F86670DA5FDD}" dt="2021-05-20T12:36:52.353" v="8495" actId="478"/>
          <ac:picMkLst>
            <pc:docMk/>
            <pc:sldMk cId="664755687" sldId="284"/>
            <ac:picMk id="15" creationId="{E2B70BF1-2CBE-4143-97D3-9D6BD64DDCD9}"/>
          </ac:picMkLst>
        </pc:picChg>
        <pc:picChg chg="add mod">
          <ac:chgData name="Lior Sivan" userId="fe5d705246e43be4" providerId="LiveId" clId="{39B35CB2-ED5A-40E1-A028-F86670DA5FDD}" dt="2021-05-20T12:35:11.288" v="8475" actId="1076"/>
          <ac:picMkLst>
            <pc:docMk/>
            <pc:sldMk cId="664755687" sldId="284"/>
            <ac:picMk id="1026" creationId="{B0A7F3B2-A919-4C00-A6B7-7421E1B843AD}"/>
          </ac:picMkLst>
        </pc:picChg>
        <pc:picChg chg="add del mod">
          <ac:chgData name="Lior Sivan" userId="fe5d705246e43be4" providerId="LiveId" clId="{39B35CB2-ED5A-40E1-A028-F86670DA5FDD}" dt="2021-05-20T12:31:31.605" v="8429" actId="478"/>
          <ac:picMkLst>
            <pc:docMk/>
            <pc:sldMk cId="664755687" sldId="284"/>
            <ac:picMk id="2050" creationId="{CAAC73F4-6DD9-4C49-9F34-44AED4F0D6B5}"/>
          </ac:picMkLst>
        </pc:picChg>
        <pc:picChg chg="add del mod">
          <ac:chgData name="Lior Sivan" userId="fe5d705246e43be4" providerId="LiveId" clId="{39B35CB2-ED5A-40E1-A028-F86670DA5FDD}" dt="2021-05-10T09:20:10.690" v="4876" actId="478"/>
          <ac:picMkLst>
            <pc:docMk/>
            <pc:sldMk cId="664755687" sldId="284"/>
            <ac:picMk id="2052" creationId="{4994B703-91B7-43E7-9C15-F1DEFBA009EC}"/>
          </ac:picMkLst>
        </pc:picChg>
        <pc:picChg chg="del">
          <ac:chgData name="Lior Sivan" userId="fe5d705246e43be4" providerId="LiveId" clId="{39B35CB2-ED5A-40E1-A028-F86670DA5FDD}" dt="2021-05-10T09:16:08.041" v="4845" actId="478"/>
          <ac:picMkLst>
            <pc:docMk/>
            <pc:sldMk cId="664755687" sldId="284"/>
            <ac:picMk id="4100" creationId="{42CA6D00-6DCD-4E69-AD34-BC5DB65D735E}"/>
          </ac:picMkLst>
        </pc:picChg>
      </pc:sldChg>
      <pc:sldChg chg="addSp delSp modSp add mod ord delAnim modAnim">
        <pc:chgData name="Lior Sivan" userId="fe5d705246e43be4" providerId="LiveId" clId="{39B35CB2-ED5A-40E1-A028-F86670DA5FDD}" dt="2021-05-25T12:49:37.674" v="9868" actId="20577"/>
        <pc:sldMkLst>
          <pc:docMk/>
          <pc:sldMk cId="4094802406" sldId="285"/>
        </pc:sldMkLst>
        <pc:spChg chg="add mod">
          <ac:chgData name="Lior Sivan" userId="fe5d705246e43be4" providerId="LiveId" clId="{39B35CB2-ED5A-40E1-A028-F86670DA5FDD}" dt="2021-05-20T09:07:58.477" v="8033" actId="207"/>
          <ac:spMkLst>
            <pc:docMk/>
            <pc:sldMk cId="4094802406" sldId="285"/>
            <ac:spMk id="2" creationId="{83B6CD92-A146-45FE-9B7C-BB9970001389}"/>
          </ac:spMkLst>
        </pc:spChg>
        <pc:spChg chg="add mod">
          <ac:chgData name="Lior Sivan" userId="fe5d705246e43be4" providerId="LiveId" clId="{39B35CB2-ED5A-40E1-A028-F86670DA5FDD}" dt="2021-05-20T09:02:27.032" v="7954" actId="2711"/>
          <ac:spMkLst>
            <pc:docMk/>
            <pc:sldMk cId="4094802406" sldId="285"/>
            <ac:spMk id="3" creationId="{80775988-851F-4DB4-A58C-AAB18449BB02}"/>
          </ac:spMkLst>
        </pc:spChg>
        <pc:spChg chg="add mod ord">
          <ac:chgData name="Lior Sivan" userId="fe5d705246e43be4" providerId="LiveId" clId="{39B35CB2-ED5A-40E1-A028-F86670DA5FDD}" dt="2021-05-23T12:05:54.929" v="8726" actId="14100"/>
          <ac:spMkLst>
            <pc:docMk/>
            <pc:sldMk cId="4094802406" sldId="285"/>
            <ac:spMk id="6" creationId="{7B1FD1D5-5398-450B-A4B0-6A87247F7462}"/>
          </ac:spMkLst>
        </pc:spChg>
        <pc:spChg chg="mod">
          <ac:chgData name="Lior Sivan" userId="fe5d705246e43be4" providerId="LiveId" clId="{39B35CB2-ED5A-40E1-A028-F86670DA5FDD}" dt="2021-05-20T09:08:04.268" v="8034" actId="207"/>
          <ac:spMkLst>
            <pc:docMk/>
            <pc:sldMk cId="4094802406" sldId="285"/>
            <ac:spMk id="10" creationId="{84864B97-4757-45D3-AA74-2884BD442EF3}"/>
          </ac:spMkLst>
        </pc:spChg>
        <pc:spChg chg="del">
          <ac:chgData name="Lior Sivan" userId="fe5d705246e43be4" providerId="LiveId" clId="{39B35CB2-ED5A-40E1-A028-F86670DA5FDD}" dt="2021-05-11T10:09:27.939" v="5567" actId="478"/>
          <ac:spMkLst>
            <pc:docMk/>
            <pc:sldMk cId="4094802406" sldId="285"/>
            <ac:spMk id="11" creationId="{A089353C-784E-4411-8E63-A94411287683}"/>
          </ac:spMkLst>
        </pc:spChg>
        <pc:spChg chg="mod">
          <ac:chgData name="Lior Sivan" userId="fe5d705246e43be4" providerId="LiveId" clId="{39B35CB2-ED5A-40E1-A028-F86670DA5FDD}" dt="2021-05-20T09:03:42.301" v="7972" actId="14100"/>
          <ac:spMkLst>
            <pc:docMk/>
            <pc:sldMk cId="4094802406" sldId="285"/>
            <ac:spMk id="11" creationId="{A7A97461-1546-405A-B2FA-6320DCD1BE30}"/>
          </ac:spMkLst>
        </pc:spChg>
        <pc:spChg chg="mod">
          <ac:chgData name="Lior Sivan" userId="fe5d705246e43be4" providerId="LiveId" clId="{39B35CB2-ED5A-40E1-A028-F86670DA5FDD}" dt="2021-05-20T09:08:09.286" v="8035" actId="207"/>
          <ac:spMkLst>
            <pc:docMk/>
            <pc:sldMk cId="4094802406" sldId="285"/>
            <ac:spMk id="13" creationId="{ED5D6689-1A84-4179-A8D2-FBCE77B6BE04}"/>
          </ac:spMkLst>
        </pc:spChg>
        <pc:spChg chg="mod">
          <ac:chgData name="Lior Sivan" userId="fe5d705246e43be4" providerId="LiveId" clId="{39B35CB2-ED5A-40E1-A028-F86670DA5FDD}" dt="2021-05-20T09:05:18.512" v="8002" actId="20577"/>
          <ac:spMkLst>
            <pc:docMk/>
            <pc:sldMk cId="4094802406" sldId="285"/>
            <ac:spMk id="14" creationId="{D3D9BDD3-DB55-453D-812F-33B42B5B903C}"/>
          </ac:spMkLst>
        </pc:spChg>
        <pc:spChg chg="del">
          <ac:chgData name="Lior Sivan" userId="fe5d705246e43be4" providerId="LiveId" clId="{39B35CB2-ED5A-40E1-A028-F86670DA5FDD}" dt="2021-05-11T10:09:27.939" v="5567" actId="478"/>
          <ac:spMkLst>
            <pc:docMk/>
            <pc:sldMk cId="4094802406" sldId="285"/>
            <ac:spMk id="16" creationId="{4DC357B8-3A9E-4BEF-81B0-E049788069AF}"/>
          </ac:spMkLst>
        </pc:spChg>
        <pc:spChg chg="mod">
          <ac:chgData name="Lior Sivan" userId="fe5d705246e43be4" providerId="LiveId" clId="{39B35CB2-ED5A-40E1-A028-F86670DA5FDD}" dt="2021-05-20T09:08:14.444" v="8036" actId="207"/>
          <ac:spMkLst>
            <pc:docMk/>
            <pc:sldMk cId="4094802406" sldId="285"/>
            <ac:spMk id="16" creationId="{FEE6172F-E8D0-4EA2-917C-E0ED7CC2D578}"/>
          </ac:spMkLst>
        </pc:spChg>
        <pc:spChg chg="mod">
          <ac:chgData name="Lior Sivan" userId="fe5d705246e43be4" providerId="LiveId" clId="{39B35CB2-ED5A-40E1-A028-F86670DA5FDD}" dt="2021-05-20T09:05:27.500" v="8013" actId="14100"/>
          <ac:spMkLst>
            <pc:docMk/>
            <pc:sldMk cId="4094802406" sldId="285"/>
            <ac:spMk id="17" creationId="{5D2D70F7-8023-4269-833F-7B2D70772EA5}"/>
          </ac:spMkLst>
        </pc:spChg>
        <pc:spChg chg="del">
          <ac:chgData name="Lior Sivan" userId="fe5d705246e43be4" providerId="LiveId" clId="{39B35CB2-ED5A-40E1-A028-F86670DA5FDD}" dt="2021-05-11T10:09:27.939" v="5567" actId="478"/>
          <ac:spMkLst>
            <pc:docMk/>
            <pc:sldMk cId="4094802406" sldId="285"/>
            <ac:spMk id="18" creationId="{D1C0FCFD-67A2-4F4C-8201-8B890CBFEC6B}"/>
          </ac:spMkLst>
        </pc:spChg>
        <pc:spChg chg="mod">
          <ac:chgData name="Lior Sivan" userId="fe5d705246e43be4" providerId="LiveId" clId="{39B35CB2-ED5A-40E1-A028-F86670DA5FDD}" dt="2021-05-20T09:08:21.428" v="8037" actId="207"/>
          <ac:spMkLst>
            <pc:docMk/>
            <pc:sldMk cId="4094802406" sldId="285"/>
            <ac:spMk id="19" creationId="{14941C40-C1A5-4BE0-B611-13F4ACFD58F1}"/>
          </ac:spMkLst>
        </pc:spChg>
        <pc:spChg chg="del">
          <ac:chgData name="Lior Sivan" userId="fe5d705246e43be4" providerId="LiveId" clId="{39B35CB2-ED5A-40E1-A028-F86670DA5FDD}" dt="2021-05-11T10:09:27.939" v="5567" actId="478"/>
          <ac:spMkLst>
            <pc:docMk/>
            <pc:sldMk cId="4094802406" sldId="285"/>
            <ac:spMk id="19" creationId="{E42C8F4F-FF53-49FD-A953-42F31A2514CF}"/>
          </ac:spMkLst>
        </pc:spChg>
        <pc:spChg chg="mod">
          <ac:chgData name="Lior Sivan" userId="fe5d705246e43be4" providerId="LiveId" clId="{39B35CB2-ED5A-40E1-A028-F86670DA5FDD}" dt="2021-05-20T09:05:38.167" v="8016" actId="20577"/>
          <ac:spMkLst>
            <pc:docMk/>
            <pc:sldMk cId="4094802406" sldId="285"/>
            <ac:spMk id="21" creationId="{8032F17D-0339-426A-AE6B-0C5669DCEA99}"/>
          </ac:spMkLst>
        </pc:spChg>
        <pc:spChg chg="add del mod">
          <ac:chgData name="Lior Sivan" userId="fe5d705246e43be4" providerId="LiveId" clId="{39B35CB2-ED5A-40E1-A028-F86670DA5FDD}" dt="2021-05-24T16:42:28.920" v="9031" actId="478"/>
          <ac:spMkLst>
            <pc:docMk/>
            <pc:sldMk cId="4094802406" sldId="285"/>
            <ac:spMk id="23" creationId="{75F93282-29DA-43CF-A711-A8036EE84A9B}"/>
          </ac:spMkLst>
        </pc:spChg>
        <pc:spChg chg="del">
          <ac:chgData name="Lior Sivan" userId="fe5d705246e43be4" providerId="LiveId" clId="{39B35CB2-ED5A-40E1-A028-F86670DA5FDD}" dt="2021-05-11T10:09:27.939" v="5567" actId="478"/>
          <ac:spMkLst>
            <pc:docMk/>
            <pc:sldMk cId="4094802406" sldId="285"/>
            <ac:spMk id="23" creationId="{E3B67ACC-FDC0-46C7-B336-3DD0109DC76F}"/>
          </ac:spMkLst>
        </pc:spChg>
        <pc:spChg chg="add mod">
          <ac:chgData name="Lior Sivan" userId="fe5d705246e43be4" providerId="LiveId" clId="{39B35CB2-ED5A-40E1-A028-F86670DA5FDD}" dt="2021-05-24T16:42:32.708" v="9041" actId="1036"/>
          <ac:spMkLst>
            <pc:docMk/>
            <pc:sldMk cId="4094802406" sldId="285"/>
            <ac:spMk id="24" creationId="{5B2013DD-22E1-4493-A6C2-DB8AB5F6A0D7}"/>
          </ac:spMkLst>
        </pc:spChg>
        <pc:spChg chg="mod">
          <ac:chgData name="Lior Sivan" userId="fe5d705246e43be4" providerId="LiveId" clId="{39B35CB2-ED5A-40E1-A028-F86670DA5FDD}" dt="2021-05-25T12:49:37.674" v="9868" actId="20577"/>
          <ac:spMkLst>
            <pc:docMk/>
            <pc:sldMk cId="4094802406" sldId="285"/>
            <ac:spMk id="58" creationId="{0BC787D2-984C-4565-942A-2DE45690AE89}"/>
          </ac:spMkLst>
        </pc:spChg>
        <pc:grpChg chg="add mod">
          <ac:chgData name="Lior Sivan" userId="fe5d705246e43be4" providerId="LiveId" clId="{39B35CB2-ED5A-40E1-A028-F86670DA5FDD}" dt="2021-05-20T09:12:40.352" v="8056" actId="1076"/>
          <ac:grpSpMkLst>
            <pc:docMk/>
            <pc:sldMk cId="4094802406" sldId="285"/>
            <ac:grpSpMk id="4" creationId="{6CC3C317-D2DA-4BBE-9518-0F6FAFF44378}"/>
          </ac:grpSpMkLst>
        </pc:grpChg>
        <pc:grpChg chg="add mod">
          <ac:chgData name="Lior Sivan" userId="fe5d705246e43be4" providerId="LiveId" clId="{39B35CB2-ED5A-40E1-A028-F86670DA5FDD}" dt="2021-05-20T09:12:40.352" v="8056" actId="1076"/>
          <ac:grpSpMkLst>
            <pc:docMk/>
            <pc:sldMk cId="4094802406" sldId="285"/>
            <ac:grpSpMk id="9" creationId="{EA31074B-5332-4175-B7FD-EF1D0C0D647D}"/>
          </ac:grpSpMkLst>
        </pc:grpChg>
        <pc:grpChg chg="add mod">
          <ac:chgData name="Lior Sivan" userId="fe5d705246e43be4" providerId="LiveId" clId="{39B35CB2-ED5A-40E1-A028-F86670DA5FDD}" dt="2021-05-20T09:12:40.352" v="8056" actId="1076"/>
          <ac:grpSpMkLst>
            <pc:docMk/>
            <pc:sldMk cId="4094802406" sldId="285"/>
            <ac:grpSpMk id="12" creationId="{975EA0F7-A43B-4EA4-8529-5A9161B5F48C}"/>
          </ac:grpSpMkLst>
        </pc:grpChg>
        <pc:grpChg chg="add mod">
          <ac:chgData name="Lior Sivan" userId="fe5d705246e43be4" providerId="LiveId" clId="{39B35CB2-ED5A-40E1-A028-F86670DA5FDD}" dt="2021-05-20T09:12:40.352" v="8056" actId="1076"/>
          <ac:grpSpMkLst>
            <pc:docMk/>
            <pc:sldMk cId="4094802406" sldId="285"/>
            <ac:grpSpMk id="15" creationId="{037795DA-B03B-4A4B-A1D3-1349F82782C4}"/>
          </ac:grpSpMkLst>
        </pc:grpChg>
        <pc:grpChg chg="add mod">
          <ac:chgData name="Lior Sivan" userId="fe5d705246e43be4" providerId="LiveId" clId="{39B35CB2-ED5A-40E1-A028-F86670DA5FDD}" dt="2021-05-20T09:12:40.352" v="8056" actId="1076"/>
          <ac:grpSpMkLst>
            <pc:docMk/>
            <pc:sldMk cId="4094802406" sldId="285"/>
            <ac:grpSpMk id="18" creationId="{70639465-4CD2-4144-921B-E3D375B403E5}"/>
          </ac:grpSpMkLst>
        </pc:grpChg>
        <pc:graphicFrameChg chg="add mod">
          <ac:chgData name="Lior Sivan" userId="fe5d705246e43be4" providerId="LiveId" clId="{39B35CB2-ED5A-40E1-A028-F86670DA5FDD}" dt="2021-05-20T09:12:34.035" v="8055" actId="1076"/>
          <ac:graphicFrameMkLst>
            <pc:docMk/>
            <pc:sldMk cId="4094802406" sldId="285"/>
            <ac:graphicFrameMk id="5" creationId="{85272B62-85D4-4C55-A00B-9D7EFBA029AB}"/>
          </ac:graphicFrameMkLst>
        </pc:graphicFrameChg>
        <pc:graphicFrameChg chg="del">
          <ac:chgData name="Lior Sivan" userId="fe5d705246e43be4" providerId="LiveId" clId="{39B35CB2-ED5A-40E1-A028-F86670DA5FDD}" dt="2021-05-11T10:09:27.939" v="5567" actId="478"/>
          <ac:graphicFrameMkLst>
            <pc:docMk/>
            <pc:sldMk cId="4094802406" sldId="285"/>
            <ac:graphicFrameMk id="15" creationId="{4DDFC443-85DD-4463-B8FC-2BBD3A1BFC6E}"/>
          </ac:graphicFrameMkLst>
        </pc:graphicFrameChg>
        <pc:picChg chg="add del mod">
          <ac:chgData name="Lior Sivan" userId="fe5d705246e43be4" providerId="LiveId" clId="{39B35CB2-ED5A-40E1-A028-F86670DA5FDD}" dt="2021-05-11T10:10:40.977" v="5607" actId="478"/>
          <ac:picMkLst>
            <pc:docMk/>
            <pc:sldMk cId="4094802406" sldId="285"/>
            <ac:picMk id="3" creationId="{1A082746-C604-4871-B3A0-6C12213C1DAB}"/>
          </ac:picMkLst>
        </pc:picChg>
        <pc:picChg chg="add del mod">
          <ac:chgData name="Lior Sivan" userId="fe5d705246e43be4" providerId="LiveId" clId="{39B35CB2-ED5A-40E1-A028-F86670DA5FDD}" dt="2021-05-19T12:52:44.511" v="6988" actId="478"/>
          <ac:picMkLst>
            <pc:docMk/>
            <pc:sldMk cId="4094802406" sldId="285"/>
            <ac:picMk id="3" creationId="{36FD4A2C-B887-41E3-89D8-F8799B4763BD}"/>
          </ac:picMkLst>
        </pc:picChg>
        <pc:picChg chg="add del mod">
          <ac:chgData name="Lior Sivan" userId="fe5d705246e43be4" providerId="LiveId" clId="{39B35CB2-ED5A-40E1-A028-F86670DA5FDD}" dt="2021-05-19T05:32:58.081" v="6611" actId="478"/>
          <ac:picMkLst>
            <pc:docMk/>
            <pc:sldMk cId="4094802406" sldId="285"/>
            <ac:picMk id="5" creationId="{53922AC3-1FA3-4574-BD8F-EF9881619715}"/>
          </ac:picMkLst>
        </pc:picChg>
        <pc:picChg chg="add del mod">
          <ac:chgData name="Lior Sivan" userId="fe5d705246e43be4" providerId="LiveId" clId="{39B35CB2-ED5A-40E1-A028-F86670DA5FDD}" dt="2021-05-20T09:07:26.790" v="8028" actId="478"/>
          <ac:picMkLst>
            <pc:docMk/>
            <pc:sldMk cId="4094802406" sldId="285"/>
            <ac:picMk id="22" creationId="{83FBA403-4D58-46B7-AC54-0FC1708A6B30}"/>
          </ac:picMkLst>
        </pc:picChg>
      </pc:sldChg>
      <pc:sldChg chg="addSp delSp modSp add del mod ord">
        <pc:chgData name="Lior Sivan" userId="fe5d705246e43be4" providerId="LiveId" clId="{39B35CB2-ED5A-40E1-A028-F86670DA5FDD}" dt="2021-05-16T09:14:34.862" v="6009" actId="47"/>
        <pc:sldMkLst>
          <pc:docMk/>
          <pc:sldMk cId="1223512709" sldId="286"/>
        </pc:sldMkLst>
        <pc:spChg chg="mod ord">
          <ac:chgData name="Lior Sivan" userId="fe5d705246e43be4" providerId="LiveId" clId="{39B35CB2-ED5A-40E1-A028-F86670DA5FDD}" dt="2021-05-11T15:45:44.827" v="5757" actId="166"/>
          <ac:spMkLst>
            <pc:docMk/>
            <pc:sldMk cId="1223512709" sldId="286"/>
            <ac:spMk id="58" creationId="{0BC787D2-984C-4565-942A-2DE45690AE89}"/>
          </ac:spMkLst>
        </pc:spChg>
        <pc:picChg chg="del">
          <ac:chgData name="Lior Sivan" userId="fe5d705246e43be4" providerId="LiveId" clId="{39B35CB2-ED5A-40E1-A028-F86670DA5FDD}" dt="2021-05-11T15:44:21.355" v="5675" actId="478"/>
          <ac:picMkLst>
            <pc:docMk/>
            <pc:sldMk cId="1223512709" sldId="286"/>
            <ac:picMk id="3" creationId="{1A082746-C604-4871-B3A0-6C12213C1DAB}"/>
          </ac:picMkLst>
        </pc:picChg>
        <pc:picChg chg="add mod">
          <ac:chgData name="Lior Sivan" userId="fe5d705246e43be4" providerId="LiveId" clId="{39B35CB2-ED5A-40E1-A028-F86670DA5FDD}" dt="2021-05-13T17:12:03.137" v="5826" actId="1076"/>
          <ac:picMkLst>
            <pc:docMk/>
            <pc:sldMk cId="1223512709" sldId="286"/>
            <ac:picMk id="3" creationId="{C0883AFF-8661-4A21-AF11-9CEF1C44B11F}"/>
          </ac:picMkLst>
        </pc:picChg>
        <pc:picChg chg="add del mod ord modCrop">
          <ac:chgData name="Lior Sivan" userId="fe5d705246e43be4" providerId="LiveId" clId="{39B35CB2-ED5A-40E1-A028-F86670DA5FDD}" dt="2021-05-13T17:11:39.327" v="5820" actId="478"/>
          <ac:picMkLst>
            <pc:docMk/>
            <pc:sldMk cId="1223512709" sldId="286"/>
            <ac:picMk id="4" creationId="{5E1CB94E-02D3-445F-9E3A-18D0C00AB23E}"/>
          </ac:picMkLst>
        </pc:picChg>
        <pc:cxnChg chg="mod">
          <ac:chgData name="Lior Sivan" userId="fe5d705246e43be4" providerId="LiveId" clId="{39B35CB2-ED5A-40E1-A028-F86670DA5FDD}" dt="2021-05-11T15:45:38.524" v="5756" actId="1036"/>
          <ac:cxnSpMkLst>
            <pc:docMk/>
            <pc:sldMk cId="1223512709" sldId="286"/>
            <ac:cxnSpMk id="59" creationId="{BC2CAAFF-4C40-4188-B0DC-1D573819B87F}"/>
          </ac:cxnSpMkLst>
        </pc:cxnChg>
      </pc:sldChg>
      <pc:sldChg chg="delSp modSp new del mod modShow">
        <pc:chgData name="Lior Sivan" userId="fe5d705246e43be4" providerId="LiveId" clId="{39B35CB2-ED5A-40E1-A028-F86670DA5FDD}" dt="2021-05-19T10:22:39.936" v="6839" actId="47"/>
        <pc:sldMkLst>
          <pc:docMk/>
          <pc:sldMk cId="384417171" sldId="287"/>
        </pc:sldMkLst>
        <pc:spChg chg="del">
          <ac:chgData name="Lior Sivan" userId="fe5d705246e43be4" providerId="LiveId" clId="{39B35CB2-ED5A-40E1-A028-F86670DA5FDD}" dt="2021-05-11T16:59:48.392" v="5794" actId="478"/>
          <ac:spMkLst>
            <pc:docMk/>
            <pc:sldMk cId="384417171" sldId="287"/>
            <ac:spMk id="2" creationId="{931FF3E8-6CF3-481F-85B3-57A086AF4E7D}"/>
          </ac:spMkLst>
        </pc:spChg>
        <pc:spChg chg="mod">
          <ac:chgData name="Lior Sivan" userId="fe5d705246e43be4" providerId="LiveId" clId="{39B35CB2-ED5A-40E1-A028-F86670DA5FDD}" dt="2021-05-19T10:22:28.082" v="6835" actId="21"/>
          <ac:spMkLst>
            <pc:docMk/>
            <pc:sldMk cId="384417171" sldId="287"/>
            <ac:spMk id="3" creationId="{B4BD9000-99D6-4A04-89B6-F5F69F2F9D3C}"/>
          </ac:spMkLst>
        </pc:spChg>
      </pc:sldChg>
      <pc:sldChg chg="add del">
        <pc:chgData name="Lior Sivan" userId="fe5d705246e43be4" providerId="LiveId" clId="{39B35CB2-ED5A-40E1-A028-F86670DA5FDD}" dt="2021-05-19T09:49:10.277" v="6830" actId="47"/>
        <pc:sldMkLst>
          <pc:docMk/>
          <pc:sldMk cId="1635647062" sldId="288"/>
        </pc:sldMkLst>
      </pc:sldChg>
      <pc:sldChg chg="addSp delSp modSp add mod ord modNotesTx">
        <pc:chgData name="Lior Sivan" userId="fe5d705246e43be4" providerId="LiveId" clId="{39B35CB2-ED5A-40E1-A028-F86670DA5FDD}" dt="2021-05-27T09:11:11.221" v="10323" actId="1076"/>
        <pc:sldMkLst>
          <pc:docMk/>
          <pc:sldMk cId="4192730607" sldId="289"/>
        </pc:sldMkLst>
        <pc:spChg chg="add del mod">
          <ac:chgData name="Lior Sivan" userId="fe5d705246e43be4" providerId="LiveId" clId="{39B35CB2-ED5A-40E1-A028-F86670DA5FDD}" dt="2021-05-24T16:47:19.976" v="9080" actId="478"/>
          <ac:spMkLst>
            <pc:docMk/>
            <pc:sldMk cId="4192730607" sldId="289"/>
            <ac:spMk id="2" creationId="{9497C7D6-76B2-4C8E-AA30-F08436F715BB}"/>
          </ac:spMkLst>
        </pc:spChg>
        <pc:spChg chg="del">
          <ac:chgData name="Lior Sivan" userId="fe5d705246e43be4" providerId="LiveId" clId="{39B35CB2-ED5A-40E1-A028-F86670DA5FDD}" dt="2021-05-24T16:46:59.735" v="9076" actId="478"/>
          <ac:spMkLst>
            <pc:docMk/>
            <pc:sldMk cId="4192730607" sldId="289"/>
            <ac:spMk id="6" creationId="{57B3C26D-61A6-407C-8B17-05EADE37B7BC}"/>
          </ac:spMkLst>
        </pc:spChg>
        <pc:spChg chg="del">
          <ac:chgData name="Lior Sivan" userId="fe5d705246e43be4" providerId="LiveId" clId="{39B35CB2-ED5A-40E1-A028-F86670DA5FDD}" dt="2021-05-16T09:42:19.485" v="6050" actId="478"/>
          <ac:spMkLst>
            <pc:docMk/>
            <pc:sldMk cId="4192730607" sldId="289"/>
            <ac:spMk id="8" creationId="{E51996FC-7B8C-4870-9EFB-4F975D529AE9}"/>
          </ac:spMkLst>
        </pc:spChg>
        <pc:spChg chg="add mod ord">
          <ac:chgData name="Lior Sivan" userId="fe5d705246e43be4" providerId="LiveId" clId="{39B35CB2-ED5A-40E1-A028-F86670DA5FDD}" dt="2021-05-16T10:09:40.688" v="6348" actId="164"/>
          <ac:spMkLst>
            <pc:docMk/>
            <pc:sldMk cId="4192730607" sldId="289"/>
            <ac:spMk id="17" creationId="{E512AA9F-4041-45B2-8586-73240D42A8DC}"/>
          </ac:spMkLst>
        </pc:spChg>
        <pc:spChg chg="add del mod ord">
          <ac:chgData name="Lior Sivan" userId="fe5d705246e43be4" providerId="LiveId" clId="{39B35CB2-ED5A-40E1-A028-F86670DA5FDD}" dt="2021-05-24T16:48:07.751" v="9088" actId="478"/>
          <ac:spMkLst>
            <pc:docMk/>
            <pc:sldMk cId="4192730607" sldId="289"/>
            <ac:spMk id="18" creationId="{3F59F856-A973-42DB-A8FC-ECC7D91C850D}"/>
          </ac:spMkLst>
        </pc:spChg>
        <pc:spChg chg="add mod">
          <ac:chgData name="Lior Sivan" userId="fe5d705246e43be4" providerId="LiveId" clId="{39B35CB2-ED5A-40E1-A028-F86670DA5FDD}" dt="2021-05-24T16:47:20.291" v="9081"/>
          <ac:spMkLst>
            <pc:docMk/>
            <pc:sldMk cId="4192730607" sldId="289"/>
            <ac:spMk id="20" creationId="{1C42DBA0-5047-4E58-9426-6ED5950CEFDD}"/>
          </ac:spMkLst>
        </pc:spChg>
        <pc:spChg chg="add del mod">
          <ac:chgData name="Lior Sivan" userId="fe5d705246e43be4" providerId="LiveId" clId="{39B35CB2-ED5A-40E1-A028-F86670DA5FDD}" dt="2021-05-24T16:47:18.513" v="9079" actId="478"/>
          <ac:spMkLst>
            <pc:docMk/>
            <pc:sldMk cId="4192730607" sldId="289"/>
            <ac:spMk id="21" creationId="{46FF7425-E924-4F4D-8BBF-F8DC23885862}"/>
          </ac:spMkLst>
        </pc:spChg>
        <pc:spChg chg="del mod">
          <ac:chgData name="Lior Sivan" userId="fe5d705246e43be4" providerId="LiveId" clId="{39B35CB2-ED5A-40E1-A028-F86670DA5FDD}" dt="2021-05-24T16:47:42.952" v="9085" actId="478"/>
          <ac:spMkLst>
            <pc:docMk/>
            <pc:sldMk cId="4192730607" sldId="289"/>
            <ac:spMk id="22" creationId="{A5A02241-CA9C-4D9B-B611-19D256C572A1}"/>
          </ac:spMkLst>
        </pc:spChg>
        <pc:spChg chg="add del mod">
          <ac:chgData name="Lior Sivan" userId="fe5d705246e43be4" providerId="LiveId" clId="{39B35CB2-ED5A-40E1-A028-F86670DA5FDD}" dt="2021-05-24T16:47:18.513" v="9079" actId="478"/>
          <ac:spMkLst>
            <pc:docMk/>
            <pc:sldMk cId="4192730607" sldId="289"/>
            <ac:spMk id="23" creationId="{AAED6D89-2E80-42A3-9EC0-7A24F55E38F8}"/>
          </ac:spMkLst>
        </pc:spChg>
        <pc:spChg chg="add del mod">
          <ac:chgData name="Lior Sivan" userId="fe5d705246e43be4" providerId="LiveId" clId="{39B35CB2-ED5A-40E1-A028-F86670DA5FDD}" dt="2021-05-24T16:47:18.513" v="9079" actId="478"/>
          <ac:spMkLst>
            <pc:docMk/>
            <pc:sldMk cId="4192730607" sldId="289"/>
            <ac:spMk id="26" creationId="{9E291E62-8A5A-48E6-8DFD-65A0D4553C91}"/>
          </ac:spMkLst>
        </pc:spChg>
        <pc:spChg chg="add mod">
          <ac:chgData name="Lior Sivan" userId="fe5d705246e43be4" providerId="LiveId" clId="{39B35CB2-ED5A-40E1-A028-F86670DA5FDD}" dt="2021-05-16T10:09:58.003" v="6353" actId="164"/>
          <ac:spMkLst>
            <pc:docMk/>
            <pc:sldMk cId="4192730607" sldId="289"/>
            <ac:spMk id="27" creationId="{82E8029A-04E0-4978-BF56-7EDBC154E2D3}"/>
          </ac:spMkLst>
        </pc:spChg>
        <pc:spChg chg="mod">
          <ac:chgData name="Lior Sivan" userId="fe5d705246e43be4" providerId="LiveId" clId="{39B35CB2-ED5A-40E1-A028-F86670DA5FDD}" dt="2021-05-24T16:47:20.291" v="9081"/>
          <ac:spMkLst>
            <pc:docMk/>
            <pc:sldMk cId="4192730607" sldId="289"/>
            <ac:spMk id="28" creationId="{D2A9DE59-EAAC-4F0F-A655-2D381FA06E50}"/>
          </ac:spMkLst>
        </pc:spChg>
        <pc:spChg chg="add del mod">
          <ac:chgData name="Lior Sivan" userId="fe5d705246e43be4" providerId="LiveId" clId="{39B35CB2-ED5A-40E1-A028-F86670DA5FDD}" dt="2021-05-24T16:47:18.513" v="9079" actId="478"/>
          <ac:spMkLst>
            <pc:docMk/>
            <pc:sldMk cId="4192730607" sldId="289"/>
            <ac:spMk id="31" creationId="{F974B33A-EE2D-4242-8396-C28372D078DB}"/>
          </ac:spMkLst>
        </pc:spChg>
        <pc:spChg chg="add mod">
          <ac:chgData name="Lior Sivan" userId="fe5d705246e43be4" providerId="LiveId" clId="{39B35CB2-ED5A-40E1-A028-F86670DA5FDD}" dt="2021-05-27T09:11:11.221" v="10323" actId="1076"/>
          <ac:spMkLst>
            <pc:docMk/>
            <pc:sldMk cId="4192730607" sldId="289"/>
            <ac:spMk id="34" creationId="{DB78EDFE-4C6A-41D6-873F-6FAC1C0E6502}"/>
          </ac:spMkLst>
        </pc:spChg>
        <pc:spChg chg="add mod">
          <ac:chgData name="Lior Sivan" userId="fe5d705246e43be4" providerId="LiveId" clId="{39B35CB2-ED5A-40E1-A028-F86670DA5FDD}" dt="2021-05-24T16:47:20.291" v="9081"/>
          <ac:spMkLst>
            <pc:docMk/>
            <pc:sldMk cId="4192730607" sldId="289"/>
            <ac:spMk id="35" creationId="{54E3A9B7-EE9C-4023-82FA-0C36B850FEAB}"/>
          </ac:spMkLst>
        </pc:spChg>
        <pc:spChg chg="add mod">
          <ac:chgData name="Lior Sivan" userId="fe5d705246e43be4" providerId="LiveId" clId="{39B35CB2-ED5A-40E1-A028-F86670DA5FDD}" dt="2021-05-27T09:10:52.012" v="10318" actId="20577"/>
          <ac:spMkLst>
            <pc:docMk/>
            <pc:sldMk cId="4192730607" sldId="289"/>
            <ac:spMk id="37" creationId="{3F9363A3-F5F0-4F83-AC57-FA5F3CE0B58B}"/>
          </ac:spMkLst>
        </pc:spChg>
        <pc:spChg chg="mod">
          <ac:chgData name="Lior Sivan" userId="fe5d705246e43be4" providerId="LiveId" clId="{39B35CB2-ED5A-40E1-A028-F86670DA5FDD}" dt="2021-05-24T16:47:20.291" v="9081"/>
          <ac:spMkLst>
            <pc:docMk/>
            <pc:sldMk cId="4192730607" sldId="289"/>
            <ac:spMk id="39" creationId="{DE2F40C9-83EF-4620-9CF8-AD3C1ACA795A}"/>
          </ac:spMkLst>
        </pc:spChg>
        <pc:spChg chg="add mod">
          <ac:chgData name="Lior Sivan" userId="fe5d705246e43be4" providerId="LiveId" clId="{39B35CB2-ED5A-40E1-A028-F86670DA5FDD}" dt="2021-05-27T09:11:07.578" v="10322" actId="1076"/>
          <ac:spMkLst>
            <pc:docMk/>
            <pc:sldMk cId="4192730607" sldId="289"/>
            <ac:spMk id="41" creationId="{AD74322A-E352-431E-8AB9-AD57289B62EB}"/>
          </ac:spMkLst>
        </pc:spChg>
        <pc:spChg chg="add mod">
          <ac:chgData name="Lior Sivan" userId="fe5d705246e43be4" providerId="LiveId" clId="{39B35CB2-ED5A-40E1-A028-F86670DA5FDD}" dt="2021-05-24T16:47:47.281" v="9087" actId="14100"/>
          <ac:spMkLst>
            <pc:docMk/>
            <pc:sldMk cId="4192730607" sldId="289"/>
            <ac:spMk id="42" creationId="{42B625ED-D37C-4C58-8C46-6D574AD8255D}"/>
          </ac:spMkLst>
        </pc:spChg>
        <pc:spChg chg="add mod ord">
          <ac:chgData name="Lior Sivan" userId="fe5d705246e43be4" providerId="LiveId" clId="{39B35CB2-ED5A-40E1-A028-F86670DA5FDD}" dt="2021-05-24T16:48:11.006" v="9090" actId="167"/>
          <ac:spMkLst>
            <pc:docMk/>
            <pc:sldMk cId="4192730607" sldId="289"/>
            <ac:spMk id="44" creationId="{2392F8BC-8F29-4C63-BEBD-C41F49FC2869}"/>
          </ac:spMkLst>
        </pc:spChg>
        <pc:grpChg chg="add del mod">
          <ac:chgData name="Lior Sivan" userId="fe5d705246e43be4" providerId="LiveId" clId="{39B35CB2-ED5A-40E1-A028-F86670DA5FDD}" dt="2021-05-16T09:50:13.335" v="6114" actId="478"/>
          <ac:grpSpMkLst>
            <pc:docMk/>
            <pc:sldMk cId="4192730607" sldId="289"/>
            <ac:grpSpMk id="16" creationId="{41F867A3-5F26-47D0-85FB-5A1FD6603F22}"/>
          </ac:grpSpMkLst>
        </pc:grpChg>
        <pc:grpChg chg="add mod">
          <ac:chgData name="Lior Sivan" userId="fe5d705246e43be4" providerId="LiveId" clId="{39B35CB2-ED5A-40E1-A028-F86670DA5FDD}" dt="2021-05-24T16:47:20.291" v="9081"/>
          <ac:grpSpMkLst>
            <pc:docMk/>
            <pc:sldMk cId="4192730607" sldId="289"/>
            <ac:grpSpMk id="24" creationId="{C2878784-A048-4802-82DE-F47C44F78B27}"/>
          </ac:grpSpMkLst>
        </pc:grpChg>
        <pc:grpChg chg="add del mod">
          <ac:chgData name="Lior Sivan" userId="fe5d705246e43be4" providerId="LiveId" clId="{39B35CB2-ED5A-40E1-A028-F86670DA5FDD}" dt="2021-05-24T16:47:18.513" v="9079" actId="478"/>
          <ac:grpSpMkLst>
            <pc:docMk/>
            <pc:sldMk cId="4192730607" sldId="289"/>
            <ac:grpSpMk id="29" creationId="{B1809F34-D4D5-4605-AFDA-CF38EDDE6995}"/>
          </ac:grpSpMkLst>
        </pc:grpChg>
        <pc:grpChg chg="add del mod">
          <ac:chgData name="Lior Sivan" userId="fe5d705246e43be4" providerId="LiveId" clId="{39B35CB2-ED5A-40E1-A028-F86670DA5FDD}" dt="2021-05-24T16:47:18.513" v="9079" actId="478"/>
          <ac:grpSpMkLst>
            <pc:docMk/>
            <pc:sldMk cId="4192730607" sldId="289"/>
            <ac:grpSpMk id="30" creationId="{71584E77-C270-4A0F-8A41-D53503F42797}"/>
          </ac:grpSpMkLst>
        </pc:grpChg>
        <pc:grpChg chg="add mod">
          <ac:chgData name="Lior Sivan" userId="fe5d705246e43be4" providerId="LiveId" clId="{39B35CB2-ED5A-40E1-A028-F86670DA5FDD}" dt="2021-05-24T16:47:20.291" v="9081"/>
          <ac:grpSpMkLst>
            <pc:docMk/>
            <pc:sldMk cId="4192730607" sldId="289"/>
            <ac:grpSpMk id="38" creationId="{81FE0B64-1791-42BC-BC0D-175E347DD438}"/>
          </ac:grpSpMkLst>
        </pc:grpChg>
        <pc:picChg chg="del">
          <ac:chgData name="Lior Sivan" userId="fe5d705246e43be4" providerId="LiveId" clId="{39B35CB2-ED5A-40E1-A028-F86670DA5FDD}" dt="2021-05-16T09:42:21.488" v="6051" actId="478"/>
          <ac:picMkLst>
            <pc:docMk/>
            <pc:sldMk cId="4192730607" sldId="289"/>
            <ac:picMk id="3" creationId="{2A0B629E-6C8E-4F43-9D9B-D816F96385F1}"/>
          </ac:picMkLst>
        </pc:picChg>
        <pc:picChg chg="del">
          <ac:chgData name="Lior Sivan" userId="fe5d705246e43be4" providerId="LiveId" clId="{39B35CB2-ED5A-40E1-A028-F86670DA5FDD}" dt="2021-05-16T09:42:17.761" v="6049" actId="478"/>
          <ac:picMkLst>
            <pc:docMk/>
            <pc:sldMk cId="4192730607" sldId="289"/>
            <ac:picMk id="5" creationId="{4D3855A4-3381-4B53-A4FB-3996C77D676F}"/>
          </ac:picMkLst>
        </pc:picChg>
        <pc:picChg chg="add del mod">
          <ac:chgData name="Lior Sivan" userId="fe5d705246e43be4" providerId="LiveId" clId="{39B35CB2-ED5A-40E1-A028-F86670DA5FDD}" dt="2021-05-16T09:48:06.785" v="6087" actId="931"/>
          <ac:picMkLst>
            <pc:docMk/>
            <pc:sldMk cId="4192730607" sldId="289"/>
            <ac:picMk id="7" creationId="{FA560C3A-23CB-4238-A25A-C4D0C8410936}"/>
          </ac:picMkLst>
        </pc:picChg>
        <pc:picChg chg="del">
          <ac:chgData name="Lior Sivan" userId="fe5d705246e43be4" providerId="LiveId" clId="{39B35CB2-ED5A-40E1-A028-F86670DA5FDD}" dt="2021-05-16T09:42:21.488" v="6051" actId="478"/>
          <ac:picMkLst>
            <pc:docMk/>
            <pc:sldMk cId="4192730607" sldId="289"/>
            <ac:picMk id="10" creationId="{6F788737-4896-46B5-931D-57FECF6846D3}"/>
          </ac:picMkLst>
        </pc:picChg>
        <pc:picChg chg="del">
          <ac:chgData name="Lior Sivan" userId="fe5d705246e43be4" providerId="LiveId" clId="{39B35CB2-ED5A-40E1-A028-F86670DA5FDD}" dt="2021-05-16T09:42:21.488" v="6051" actId="478"/>
          <ac:picMkLst>
            <pc:docMk/>
            <pc:sldMk cId="4192730607" sldId="289"/>
            <ac:picMk id="11" creationId="{FCF11F21-9168-4EDD-A3CA-DCD6BBD90AE3}"/>
          </ac:picMkLst>
        </pc:picChg>
        <pc:picChg chg="add del mod topLvl">
          <ac:chgData name="Lior Sivan" userId="fe5d705246e43be4" providerId="LiveId" clId="{39B35CB2-ED5A-40E1-A028-F86670DA5FDD}" dt="2021-05-16T09:56:04.680" v="6138" actId="478"/>
          <ac:picMkLst>
            <pc:docMk/>
            <pc:sldMk cId="4192730607" sldId="289"/>
            <ac:picMk id="12" creationId="{6274F58B-2484-4432-835B-B65308073F5B}"/>
          </ac:picMkLst>
        </pc:picChg>
        <pc:picChg chg="add del mod topLvl modCrop">
          <ac:chgData name="Lior Sivan" userId="fe5d705246e43be4" providerId="LiveId" clId="{39B35CB2-ED5A-40E1-A028-F86670DA5FDD}" dt="2021-05-16T09:50:13.335" v="6114" actId="478"/>
          <ac:picMkLst>
            <pc:docMk/>
            <pc:sldMk cId="4192730607" sldId="289"/>
            <ac:picMk id="13" creationId="{B4EC5E35-2B84-4C0A-A4D7-AE6A20C4C6F6}"/>
          </ac:picMkLst>
        </pc:picChg>
        <pc:picChg chg="add mod ord">
          <ac:chgData name="Lior Sivan" userId="fe5d705246e43be4" providerId="LiveId" clId="{39B35CB2-ED5A-40E1-A028-F86670DA5FDD}" dt="2021-05-16T10:09:40.688" v="6348" actId="164"/>
          <ac:picMkLst>
            <pc:docMk/>
            <pc:sldMk cId="4192730607" sldId="289"/>
            <ac:picMk id="15" creationId="{54B350FC-B7F0-46BB-B100-1E3446DD3E7E}"/>
          </ac:picMkLst>
        </pc:picChg>
        <pc:picChg chg="add del mod">
          <ac:chgData name="Lior Sivan" userId="fe5d705246e43be4" providerId="LiveId" clId="{39B35CB2-ED5A-40E1-A028-F86670DA5FDD}" dt="2021-05-24T16:47:18.513" v="9079" actId="478"/>
          <ac:picMkLst>
            <pc:docMk/>
            <pc:sldMk cId="4192730607" sldId="289"/>
            <ac:picMk id="19" creationId="{3B7AD23A-4FEC-489A-BDD2-4A695B0B0343}"/>
          </ac:picMkLst>
        </pc:picChg>
        <pc:picChg chg="add del mod">
          <ac:chgData name="Lior Sivan" userId="fe5d705246e43be4" providerId="LiveId" clId="{39B35CB2-ED5A-40E1-A028-F86670DA5FDD}" dt="2021-05-16T10:02:15.206" v="6237" actId="478"/>
          <ac:picMkLst>
            <pc:docMk/>
            <pc:sldMk cId="4192730607" sldId="289"/>
            <ac:picMk id="24" creationId="{DBB3C832-EE5C-4152-AE2D-463BF94A1091}"/>
          </ac:picMkLst>
        </pc:picChg>
        <pc:picChg chg="add mod">
          <ac:chgData name="Lior Sivan" userId="fe5d705246e43be4" providerId="LiveId" clId="{39B35CB2-ED5A-40E1-A028-F86670DA5FDD}" dt="2021-05-16T10:09:58.003" v="6353" actId="164"/>
          <ac:picMkLst>
            <pc:docMk/>
            <pc:sldMk cId="4192730607" sldId="289"/>
            <ac:picMk id="25" creationId="{4694CD92-CB21-4126-8C45-3C1DD1C566F5}"/>
          </ac:picMkLst>
        </pc:picChg>
        <pc:picChg chg="add del mod">
          <ac:chgData name="Lior Sivan" userId="fe5d705246e43be4" providerId="LiveId" clId="{39B35CB2-ED5A-40E1-A028-F86670DA5FDD}" dt="2021-05-16T10:05:01.837" v="6265" actId="478"/>
          <ac:picMkLst>
            <pc:docMk/>
            <pc:sldMk cId="4192730607" sldId="289"/>
            <ac:picMk id="28" creationId="{59F5DE53-8835-4883-AA22-EFE7BC721919}"/>
          </ac:picMkLst>
        </pc:picChg>
        <pc:picChg chg="mod">
          <ac:chgData name="Lior Sivan" userId="fe5d705246e43be4" providerId="LiveId" clId="{39B35CB2-ED5A-40E1-A028-F86670DA5FDD}" dt="2021-05-24T16:47:20.291" v="9081"/>
          <ac:picMkLst>
            <pc:docMk/>
            <pc:sldMk cId="4192730607" sldId="289"/>
            <ac:picMk id="32" creationId="{C61024AE-585C-462A-BF2F-F8D39B31C0B9}"/>
          </ac:picMkLst>
        </pc:picChg>
        <pc:picChg chg="add mod">
          <ac:chgData name="Lior Sivan" userId="fe5d705246e43be4" providerId="LiveId" clId="{39B35CB2-ED5A-40E1-A028-F86670DA5FDD}" dt="2021-05-24T16:47:20.291" v="9081"/>
          <ac:picMkLst>
            <pc:docMk/>
            <pc:sldMk cId="4192730607" sldId="289"/>
            <ac:picMk id="33" creationId="{66F256C0-E867-4C54-805F-8739C2F993CE}"/>
          </ac:picMkLst>
        </pc:picChg>
        <pc:picChg chg="add mod">
          <ac:chgData name="Lior Sivan" userId="fe5d705246e43be4" providerId="LiveId" clId="{39B35CB2-ED5A-40E1-A028-F86670DA5FDD}" dt="2021-05-24T16:47:20.291" v="9081"/>
          <ac:picMkLst>
            <pc:docMk/>
            <pc:sldMk cId="4192730607" sldId="289"/>
            <ac:picMk id="36" creationId="{786EAE2B-01F7-4602-AB99-25442E48244E}"/>
          </ac:picMkLst>
        </pc:picChg>
        <pc:picChg chg="mod">
          <ac:chgData name="Lior Sivan" userId="fe5d705246e43be4" providerId="LiveId" clId="{39B35CB2-ED5A-40E1-A028-F86670DA5FDD}" dt="2021-05-24T16:47:20.291" v="9081"/>
          <ac:picMkLst>
            <pc:docMk/>
            <pc:sldMk cId="4192730607" sldId="289"/>
            <ac:picMk id="40" creationId="{8B6015F4-A64B-47C3-9EB8-56AF07ADD9D8}"/>
          </ac:picMkLst>
        </pc:picChg>
        <pc:picChg chg="add del mod">
          <ac:chgData name="Lior Sivan" userId="fe5d705246e43be4" providerId="LiveId" clId="{39B35CB2-ED5A-40E1-A028-F86670DA5FDD}" dt="2021-05-16T09:59:55.479" v="6145" actId="478"/>
          <ac:picMkLst>
            <pc:docMk/>
            <pc:sldMk cId="4192730607" sldId="289"/>
            <ac:picMk id="1026" creationId="{CE89E0B0-15EB-423B-A353-CBD59B18C56E}"/>
          </ac:picMkLst>
        </pc:picChg>
        <pc:picChg chg="add del mod">
          <ac:chgData name="Lior Sivan" userId="fe5d705246e43be4" providerId="LiveId" clId="{39B35CB2-ED5A-40E1-A028-F86670DA5FDD}" dt="2021-05-24T16:47:18.513" v="9079" actId="478"/>
          <ac:picMkLst>
            <pc:docMk/>
            <pc:sldMk cId="4192730607" sldId="289"/>
            <ac:picMk id="1028" creationId="{EB4CE4A9-D41B-4EB8-9860-2B2DAC4A2054}"/>
          </ac:picMkLst>
        </pc:picChg>
        <pc:cxnChg chg="del">
          <ac:chgData name="Lior Sivan" userId="fe5d705246e43be4" providerId="LiveId" clId="{39B35CB2-ED5A-40E1-A028-F86670DA5FDD}" dt="2021-05-24T16:47:39.128" v="9083" actId="478"/>
          <ac:cxnSpMkLst>
            <pc:docMk/>
            <pc:sldMk cId="4192730607" sldId="289"/>
            <ac:cxnSpMk id="9" creationId="{C17D056C-FE86-4961-A3CC-16969AE3912F}"/>
          </ac:cxnSpMkLst>
        </pc:cxnChg>
        <pc:cxnChg chg="add mod">
          <ac:chgData name="Lior Sivan" userId="fe5d705246e43be4" providerId="LiveId" clId="{39B35CB2-ED5A-40E1-A028-F86670DA5FDD}" dt="2021-05-24T16:47:36.527" v="9082"/>
          <ac:cxnSpMkLst>
            <pc:docMk/>
            <pc:sldMk cId="4192730607" sldId="289"/>
            <ac:cxnSpMk id="43" creationId="{A94A4256-C831-4835-8F04-1BDB25E9AC39}"/>
          </ac:cxnSpMkLst>
        </pc:cxnChg>
      </pc:sldChg>
      <pc:sldChg chg="addSp modSp add del mod modShow">
        <pc:chgData name="Lior Sivan" userId="fe5d705246e43be4" providerId="LiveId" clId="{39B35CB2-ED5A-40E1-A028-F86670DA5FDD}" dt="2021-05-25T09:25:20.970" v="9717" actId="47"/>
        <pc:sldMkLst>
          <pc:docMk/>
          <pc:sldMk cId="1621565192" sldId="290"/>
        </pc:sldMkLst>
        <pc:spChg chg="add mod">
          <ac:chgData name="Lior Sivan" userId="fe5d705246e43be4" providerId="LiveId" clId="{39B35CB2-ED5A-40E1-A028-F86670DA5FDD}" dt="2021-05-20T11:43:56.909" v="8250" actId="1076"/>
          <ac:spMkLst>
            <pc:docMk/>
            <pc:sldMk cId="1621565192" sldId="290"/>
            <ac:spMk id="6" creationId="{81BDBBBE-294F-4710-A2C5-5EF9EB23349C}"/>
          </ac:spMkLst>
        </pc:spChg>
        <pc:spChg chg="mod">
          <ac:chgData name="Lior Sivan" userId="fe5d705246e43be4" providerId="LiveId" clId="{39B35CB2-ED5A-40E1-A028-F86670DA5FDD}" dt="2021-05-19T09:49:02.832" v="6829" actId="20577"/>
          <ac:spMkLst>
            <pc:docMk/>
            <pc:sldMk cId="1621565192" sldId="290"/>
            <ac:spMk id="58" creationId="{0BC787D2-984C-4565-942A-2DE45690AE89}"/>
          </ac:spMkLst>
        </pc:spChg>
        <pc:cxnChg chg="mod">
          <ac:chgData name="Lior Sivan" userId="fe5d705246e43be4" providerId="LiveId" clId="{39B35CB2-ED5A-40E1-A028-F86670DA5FDD}" dt="2021-05-19T09:48:58.250" v="6827" actId="1035"/>
          <ac:cxnSpMkLst>
            <pc:docMk/>
            <pc:sldMk cId="1621565192" sldId="290"/>
            <ac:cxnSpMk id="59" creationId="{BC2CAAFF-4C40-4188-B0DC-1D573819B87F}"/>
          </ac:cxnSpMkLst>
        </pc:cxnChg>
      </pc:sldChg>
      <pc:sldChg chg="addSp delSp modSp add mod ord delAnim modNotesTx">
        <pc:chgData name="Lior Sivan" userId="fe5d705246e43be4" providerId="LiveId" clId="{39B35CB2-ED5A-40E1-A028-F86670DA5FDD}" dt="2021-05-27T08:01:37.487" v="10122" actId="1582"/>
        <pc:sldMkLst>
          <pc:docMk/>
          <pc:sldMk cId="2644000040" sldId="291"/>
        </pc:sldMkLst>
        <pc:spChg chg="del">
          <ac:chgData name="Lior Sivan" userId="fe5d705246e43be4" providerId="LiveId" clId="{39B35CB2-ED5A-40E1-A028-F86670DA5FDD}" dt="2021-05-19T10:40:01.664" v="6841" actId="478"/>
          <ac:spMkLst>
            <pc:docMk/>
            <pc:sldMk cId="2644000040" sldId="291"/>
            <ac:spMk id="3" creationId="{CF6691BC-6264-EA46-BF80-FA3BF06CF6C3}"/>
          </ac:spMkLst>
        </pc:spChg>
        <pc:spChg chg="add mod">
          <ac:chgData name="Lior Sivan" userId="fe5d705246e43be4" providerId="LiveId" clId="{39B35CB2-ED5A-40E1-A028-F86670DA5FDD}" dt="2021-05-27T08:01:37.487" v="10122" actId="1582"/>
          <ac:spMkLst>
            <pc:docMk/>
            <pc:sldMk cId="2644000040" sldId="291"/>
            <ac:spMk id="4" creationId="{2E539F41-07A3-43D8-93A6-B96689FCA855}"/>
          </ac:spMkLst>
        </pc:spChg>
        <pc:spChg chg="del">
          <ac:chgData name="Lior Sivan" userId="fe5d705246e43be4" providerId="LiveId" clId="{39B35CB2-ED5A-40E1-A028-F86670DA5FDD}" dt="2021-05-19T10:40:01.664" v="6841" actId="478"/>
          <ac:spMkLst>
            <pc:docMk/>
            <pc:sldMk cId="2644000040" sldId="291"/>
            <ac:spMk id="5" creationId="{00000000-0000-0000-0000-000000000000}"/>
          </ac:spMkLst>
        </pc:spChg>
        <pc:spChg chg="del">
          <ac:chgData name="Lior Sivan" userId="fe5d705246e43be4" providerId="LiveId" clId="{39B35CB2-ED5A-40E1-A028-F86670DA5FDD}" dt="2021-05-19T10:40:01.664" v="6841" actId="478"/>
          <ac:spMkLst>
            <pc:docMk/>
            <pc:sldMk cId="2644000040" sldId="291"/>
            <ac:spMk id="6" creationId="{00000000-0000-0000-0000-000000000000}"/>
          </ac:spMkLst>
        </pc:spChg>
        <pc:spChg chg="add mod">
          <ac:chgData name="Lior Sivan" userId="fe5d705246e43be4" providerId="LiveId" clId="{39B35CB2-ED5A-40E1-A028-F86670DA5FDD}" dt="2021-05-24T16:48:29.924" v="9092"/>
          <ac:spMkLst>
            <pc:docMk/>
            <pc:sldMk cId="2644000040" sldId="291"/>
            <ac:spMk id="6" creationId="{D02993C3-8C5D-4052-B0AB-8C1BA85B3642}"/>
          </ac:spMkLst>
        </pc:spChg>
        <pc:spChg chg="add mod">
          <ac:chgData name="Lior Sivan" userId="fe5d705246e43be4" providerId="LiveId" clId="{39B35CB2-ED5A-40E1-A028-F86670DA5FDD}" dt="2021-05-24T16:48:29.924" v="9092"/>
          <ac:spMkLst>
            <pc:docMk/>
            <pc:sldMk cId="2644000040" sldId="291"/>
            <ac:spMk id="7" creationId="{96AF0A82-7354-4A11-A82B-6FB1E56BC631}"/>
          </ac:spMkLst>
        </pc:spChg>
        <pc:spChg chg="add del mod">
          <ac:chgData name="Lior Sivan" userId="fe5d705246e43be4" providerId="LiveId" clId="{39B35CB2-ED5A-40E1-A028-F86670DA5FDD}" dt="2021-05-19T10:40:03.779" v="6842" actId="478"/>
          <ac:spMkLst>
            <pc:docMk/>
            <pc:sldMk cId="2644000040" sldId="291"/>
            <ac:spMk id="7" creationId="{A04A3455-BBF0-45E6-AB01-F8B3569EAEB0}"/>
          </ac:spMkLst>
        </pc:spChg>
        <pc:spChg chg="del">
          <ac:chgData name="Lior Sivan" userId="fe5d705246e43be4" providerId="LiveId" clId="{39B35CB2-ED5A-40E1-A028-F86670DA5FDD}" dt="2021-05-19T10:40:01.664" v="6841" actId="478"/>
          <ac:spMkLst>
            <pc:docMk/>
            <pc:sldMk cId="2644000040" sldId="291"/>
            <ac:spMk id="9" creationId="{405329F2-2541-F845-837C-8EE9911F5837}"/>
          </ac:spMkLst>
        </pc:spChg>
        <pc:spChg chg="del">
          <ac:chgData name="Lior Sivan" userId="fe5d705246e43be4" providerId="LiveId" clId="{39B35CB2-ED5A-40E1-A028-F86670DA5FDD}" dt="2021-05-19T10:40:01.664" v="6841" actId="478"/>
          <ac:spMkLst>
            <pc:docMk/>
            <pc:sldMk cId="2644000040" sldId="291"/>
            <ac:spMk id="10" creationId="{00000000-0000-0000-0000-000000000000}"/>
          </ac:spMkLst>
        </pc:spChg>
        <pc:spChg chg="del">
          <ac:chgData name="Lior Sivan" userId="fe5d705246e43be4" providerId="LiveId" clId="{39B35CB2-ED5A-40E1-A028-F86670DA5FDD}" dt="2021-05-24T16:48:28.784" v="9091" actId="478"/>
          <ac:spMkLst>
            <pc:docMk/>
            <pc:sldMk cId="2644000040" sldId="291"/>
            <ac:spMk id="11" creationId="{51A51AE4-E844-4753-8306-884D71DB22FC}"/>
          </ac:spMkLst>
        </pc:spChg>
        <pc:spChg chg="del mod">
          <ac:chgData name="Lior Sivan" userId="fe5d705246e43be4" providerId="LiveId" clId="{39B35CB2-ED5A-40E1-A028-F86670DA5FDD}" dt="2021-05-24T16:48:28.784" v="9091" actId="478"/>
          <ac:spMkLst>
            <pc:docMk/>
            <pc:sldMk cId="2644000040" sldId="291"/>
            <ac:spMk id="12" creationId="{A5BFD9EA-6C0D-40F2-A5E1-9CA151E20CD0}"/>
          </ac:spMkLst>
        </pc:spChg>
        <pc:picChg chg="add mod">
          <ac:chgData name="Lior Sivan" userId="fe5d705246e43be4" providerId="LiveId" clId="{39B35CB2-ED5A-40E1-A028-F86670DA5FDD}" dt="2021-05-25T16:14:35.173" v="10030" actId="1076"/>
          <ac:picMkLst>
            <pc:docMk/>
            <pc:sldMk cId="2644000040" sldId="291"/>
            <ac:picMk id="3" creationId="{1A2D8D2E-E293-41AC-890A-E79735DDFF3D}"/>
          </ac:picMkLst>
        </pc:picChg>
        <pc:picChg chg="add del mod">
          <ac:chgData name="Lior Sivan" userId="fe5d705246e43be4" providerId="LiveId" clId="{39B35CB2-ED5A-40E1-A028-F86670DA5FDD}" dt="2021-05-24T16:48:28.784" v="9091" actId="478"/>
          <ac:picMkLst>
            <pc:docMk/>
            <pc:sldMk cId="2644000040" sldId="291"/>
            <ac:picMk id="3" creationId="{8D637782-4FF2-4F17-B010-146B7B4FFF01}"/>
          </ac:picMkLst>
        </pc:picChg>
        <pc:picChg chg="del">
          <ac:chgData name="Lior Sivan" userId="fe5d705246e43be4" providerId="LiveId" clId="{39B35CB2-ED5A-40E1-A028-F86670DA5FDD}" dt="2021-05-19T10:40:01.664" v="6841" actId="478"/>
          <ac:picMkLst>
            <pc:docMk/>
            <pc:sldMk cId="2644000040" sldId="291"/>
            <ac:picMk id="4" creationId="{00000000-0000-0000-0000-000000000000}"/>
          </ac:picMkLst>
        </pc:picChg>
        <pc:picChg chg="add del mod">
          <ac:chgData name="Lior Sivan" userId="fe5d705246e43be4" providerId="LiveId" clId="{39B35CB2-ED5A-40E1-A028-F86670DA5FDD}" dt="2021-05-25T16:14:22.016" v="10025" actId="478"/>
          <ac:picMkLst>
            <pc:docMk/>
            <pc:sldMk cId="2644000040" sldId="291"/>
            <ac:picMk id="9" creationId="{5F733A1E-1F5A-4EB6-8B5B-0A2013BC20D7}"/>
          </ac:picMkLst>
        </pc:picChg>
        <pc:picChg chg="add del mod">
          <ac:chgData name="Lior Sivan" userId="fe5d705246e43be4" providerId="LiveId" clId="{39B35CB2-ED5A-40E1-A028-F86670DA5FDD}" dt="2021-05-20T12:03:18.066" v="8365" actId="478"/>
          <ac:picMkLst>
            <pc:docMk/>
            <pc:sldMk cId="2644000040" sldId="291"/>
            <ac:picMk id="16" creationId="{593551DD-7B6E-4B72-B501-E05991C3BE0D}"/>
          </ac:picMkLst>
        </pc:picChg>
        <pc:cxnChg chg="del">
          <ac:chgData name="Lior Sivan" userId="fe5d705246e43be4" providerId="LiveId" clId="{39B35CB2-ED5A-40E1-A028-F86670DA5FDD}" dt="2021-05-19T10:40:01.664" v="6841" actId="478"/>
          <ac:cxnSpMkLst>
            <pc:docMk/>
            <pc:sldMk cId="2644000040" sldId="291"/>
            <ac:cxnSpMk id="8" creationId="{00000000-0000-0000-0000-000000000000}"/>
          </ac:cxnSpMkLst>
        </pc:cxnChg>
        <pc:cxnChg chg="add mod">
          <ac:chgData name="Lior Sivan" userId="fe5d705246e43be4" providerId="LiveId" clId="{39B35CB2-ED5A-40E1-A028-F86670DA5FDD}" dt="2021-05-24T16:48:29.924" v="9092"/>
          <ac:cxnSpMkLst>
            <pc:docMk/>
            <pc:sldMk cId="2644000040" sldId="291"/>
            <ac:cxnSpMk id="8" creationId="{65014E75-9C34-47BE-B2B1-8512CBF05226}"/>
          </ac:cxnSpMkLst>
        </pc:cxnChg>
        <pc:cxnChg chg="del">
          <ac:chgData name="Lior Sivan" userId="fe5d705246e43be4" providerId="LiveId" clId="{39B35CB2-ED5A-40E1-A028-F86670DA5FDD}" dt="2021-05-19T10:40:01.664" v="6841" actId="478"/>
          <ac:cxnSpMkLst>
            <pc:docMk/>
            <pc:sldMk cId="2644000040" sldId="291"/>
            <ac:cxnSpMk id="13" creationId="{DC7C1D65-6827-4662-A2E7-E1DD02DACF58}"/>
          </ac:cxnSpMkLst>
        </pc:cxnChg>
        <pc:cxnChg chg="add del mod">
          <ac:chgData name="Lior Sivan" userId="fe5d705246e43be4" providerId="LiveId" clId="{39B35CB2-ED5A-40E1-A028-F86670DA5FDD}" dt="2021-05-24T16:48:28.784" v="9091" actId="478"/>
          <ac:cxnSpMkLst>
            <pc:docMk/>
            <pc:sldMk cId="2644000040" sldId="291"/>
            <ac:cxnSpMk id="14" creationId="{01D5E9A6-EF1D-4644-90A0-787F2803EA06}"/>
          </ac:cxnSpMkLst>
        </pc:cxnChg>
      </pc:sldChg>
      <pc:sldChg chg="addSp delSp modSp add mod ord modAnim">
        <pc:chgData name="Lior Sivan" userId="fe5d705246e43be4" providerId="LiveId" clId="{39B35CB2-ED5A-40E1-A028-F86670DA5FDD}" dt="2021-05-27T10:03:26.733" v="10344" actId="1076"/>
        <pc:sldMkLst>
          <pc:docMk/>
          <pc:sldMk cId="2508981932" sldId="292"/>
        </pc:sldMkLst>
        <pc:spChg chg="add mod">
          <ac:chgData name="Lior Sivan" userId="fe5d705246e43be4" providerId="LiveId" clId="{39B35CB2-ED5A-40E1-A028-F86670DA5FDD}" dt="2021-05-24T14:23:56.025" v="8947" actId="1076"/>
          <ac:spMkLst>
            <pc:docMk/>
            <pc:sldMk cId="2508981932" sldId="292"/>
            <ac:spMk id="14" creationId="{9A2473C6-5678-4F55-85E5-10F05950121C}"/>
          </ac:spMkLst>
        </pc:spChg>
        <pc:spChg chg="add mod">
          <ac:chgData name="Lior Sivan" userId="fe5d705246e43be4" providerId="LiveId" clId="{39B35CB2-ED5A-40E1-A028-F86670DA5FDD}" dt="2021-05-24T14:23:58.326" v="8948" actId="1076"/>
          <ac:spMkLst>
            <pc:docMk/>
            <pc:sldMk cId="2508981932" sldId="292"/>
            <ac:spMk id="15" creationId="{31CA816A-2B44-4445-AB9C-D02AFB3974B5}"/>
          </ac:spMkLst>
        </pc:spChg>
        <pc:spChg chg="add del">
          <ac:chgData name="Lior Sivan" userId="fe5d705246e43be4" providerId="LiveId" clId="{39B35CB2-ED5A-40E1-A028-F86670DA5FDD}" dt="2021-05-20T08:41:51.650" v="7836" actId="478"/>
          <ac:spMkLst>
            <pc:docMk/>
            <pc:sldMk cId="2508981932" sldId="292"/>
            <ac:spMk id="22" creationId="{1995DF37-E1D1-4AA5-A0EF-6C670FB009EC}"/>
          </ac:spMkLst>
        </pc:spChg>
        <pc:spChg chg="del">
          <ac:chgData name="Lior Sivan" userId="fe5d705246e43be4" providerId="LiveId" clId="{39B35CB2-ED5A-40E1-A028-F86670DA5FDD}" dt="2021-05-20T08:41:47.141" v="7833" actId="478"/>
          <ac:spMkLst>
            <pc:docMk/>
            <pc:sldMk cId="2508981932" sldId="292"/>
            <ac:spMk id="25" creationId="{A0C0847E-5065-40F6-8A60-D1525472CC8B}"/>
          </ac:spMkLst>
        </pc:spChg>
        <pc:spChg chg="del">
          <ac:chgData name="Lior Sivan" userId="fe5d705246e43be4" providerId="LiveId" clId="{39B35CB2-ED5A-40E1-A028-F86670DA5FDD}" dt="2021-05-20T08:41:47.141" v="7833" actId="478"/>
          <ac:spMkLst>
            <pc:docMk/>
            <pc:sldMk cId="2508981932" sldId="292"/>
            <ac:spMk id="26" creationId="{48F75C2C-0258-4C29-AC3E-310ECBE89C0F}"/>
          </ac:spMkLst>
        </pc:spChg>
        <pc:spChg chg="del">
          <ac:chgData name="Lior Sivan" userId="fe5d705246e43be4" providerId="LiveId" clId="{39B35CB2-ED5A-40E1-A028-F86670DA5FDD}" dt="2021-05-20T08:41:47.141" v="7833" actId="478"/>
          <ac:spMkLst>
            <pc:docMk/>
            <pc:sldMk cId="2508981932" sldId="292"/>
            <ac:spMk id="27" creationId="{21618028-39ED-4330-9B40-D7906EB4F0BB}"/>
          </ac:spMkLst>
        </pc:spChg>
        <pc:spChg chg="del">
          <ac:chgData name="Lior Sivan" userId="fe5d705246e43be4" providerId="LiveId" clId="{39B35CB2-ED5A-40E1-A028-F86670DA5FDD}" dt="2021-05-20T08:41:47.141" v="7833" actId="478"/>
          <ac:spMkLst>
            <pc:docMk/>
            <pc:sldMk cId="2508981932" sldId="292"/>
            <ac:spMk id="28" creationId="{5A82B54C-408E-4834-9E9A-91C637798F6D}"/>
          </ac:spMkLst>
        </pc:spChg>
        <pc:spChg chg="del">
          <ac:chgData name="Lior Sivan" userId="fe5d705246e43be4" providerId="LiveId" clId="{39B35CB2-ED5A-40E1-A028-F86670DA5FDD}" dt="2021-05-20T08:41:47.141" v="7833" actId="478"/>
          <ac:spMkLst>
            <pc:docMk/>
            <pc:sldMk cId="2508981932" sldId="292"/>
            <ac:spMk id="29" creationId="{3E2FE5E2-1080-462B-A0E8-5949934CF0BE}"/>
          </ac:spMkLst>
        </pc:spChg>
        <pc:spChg chg="add mod">
          <ac:chgData name="Lior Sivan" userId="fe5d705246e43be4" providerId="LiveId" clId="{39B35CB2-ED5A-40E1-A028-F86670DA5FDD}" dt="2021-05-24T14:23:31.277" v="8941" actId="14100"/>
          <ac:spMkLst>
            <pc:docMk/>
            <pc:sldMk cId="2508981932" sldId="292"/>
            <ac:spMk id="31" creationId="{C00516B0-01C8-49CF-A584-72BC9CA9734E}"/>
          </ac:spMkLst>
        </pc:spChg>
        <pc:spChg chg="add mod">
          <ac:chgData name="Lior Sivan" userId="fe5d705246e43be4" providerId="LiveId" clId="{39B35CB2-ED5A-40E1-A028-F86670DA5FDD}" dt="2021-05-24T14:23:42.319" v="8944" actId="1076"/>
          <ac:spMkLst>
            <pc:docMk/>
            <pc:sldMk cId="2508981932" sldId="292"/>
            <ac:spMk id="32" creationId="{3E2FB67A-7684-4E73-846C-E3B5D18A0A0A}"/>
          </ac:spMkLst>
        </pc:spChg>
        <pc:spChg chg="add mod">
          <ac:chgData name="Lior Sivan" userId="fe5d705246e43be4" providerId="LiveId" clId="{39B35CB2-ED5A-40E1-A028-F86670DA5FDD}" dt="2021-05-24T14:24:25.487" v="8951" actId="1076"/>
          <ac:spMkLst>
            <pc:docMk/>
            <pc:sldMk cId="2508981932" sldId="292"/>
            <ac:spMk id="36" creationId="{B53EF4E4-8731-4F67-88B3-ABC7A5778B74}"/>
          </ac:spMkLst>
        </pc:spChg>
        <pc:spChg chg="add mod">
          <ac:chgData name="Lior Sivan" userId="fe5d705246e43be4" providerId="LiveId" clId="{39B35CB2-ED5A-40E1-A028-F86670DA5FDD}" dt="2021-05-24T14:24:12.967" v="8950" actId="1076"/>
          <ac:spMkLst>
            <pc:docMk/>
            <pc:sldMk cId="2508981932" sldId="292"/>
            <ac:spMk id="37" creationId="{C494A064-11C1-426B-9386-F86F546C8F89}"/>
          </ac:spMkLst>
        </pc:spChg>
        <pc:spChg chg="del">
          <ac:chgData name="Lior Sivan" userId="fe5d705246e43be4" providerId="LiveId" clId="{39B35CB2-ED5A-40E1-A028-F86670DA5FDD}" dt="2021-05-20T08:41:47.141" v="7833" actId="478"/>
          <ac:spMkLst>
            <pc:docMk/>
            <pc:sldMk cId="2508981932" sldId="292"/>
            <ac:spMk id="49" creationId="{5532F035-40BB-4C30-A4A6-CA703C84303D}"/>
          </ac:spMkLst>
        </pc:spChg>
        <pc:spChg chg="add del">
          <ac:chgData name="Lior Sivan" userId="fe5d705246e43be4" providerId="LiveId" clId="{39B35CB2-ED5A-40E1-A028-F86670DA5FDD}" dt="2021-05-20T08:41:51.650" v="7836" actId="478"/>
          <ac:spMkLst>
            <pc:docMk/>
            <pc:sldMk cId="2508981932" sldId="292"/>
            <ac:spMk id="50" creationId="{7FA1E212-E178-4E54-AE8F-1937961AFFF9}"/>
          </ac:spMkLst>
        </pc:spChg>
        <pc:spChg chg="del">
          <ac:chgData name="Lior Sivan" userId="fe5d705246e43be4" providerId="LiveId" clId="{39B35CB2-ED5A-40E1-A028-F86670DA5FDD}" dt="2021-05-20T08:41:47.141" v="7833" actId="478"/>
          <ac:spMkLst>
            <pc:docMk/>
            <pc:sldMk cId="2508981932" sldId="292"/>
            <ac:spMk id="51" creationId="{7265B63E-133F-4661-B326-67BA56ED8BBA}"/>
          </ac:spMkLst>
        </pc:spChg>
        <pc:spChg chg="add del">
          <ac:chgData name="Lior Sivan" userId="fe5d705246e43be4" providerId="LiveId" clId="{39B35CB2-ED5A-40E1-A028-F86670DA5FDD}" dt="2021-05-20T08:41:51.650" v="7836" actId="478"/>
          <ac:spMkLst>
            <pc:docMk/>
            <pc:sldMk cId="2508981932" sldId="292"/>
            <ac:spMk id="52" creationId="{C8817054-0278-469B-81E7-B366B907B369}"/>
          </ac:spMkLst>
        </pc:spChg>
        <pc:spChg chg="del">
          <ac:chgData name="Lior Sivan" userId="fe5d705246e43be4" providerId="LiveId" clId="{39B35CB2-ED5A-40E1-A028-F86670DA5FDD}" dt="2021-05-20T08:41:47.141" v="7833" actId="478"/>
          <ac:spMkLst>
            <pc:docMk/>
            <pc:sldMk cId="2508981932" sldId="292"/>
            <ac:spMk id="54" creationId="{C8C75BD7-38D2-4202-AE0E-33869425CF09}"/>
          </ac:spMkLst>
        </pc:spChg>
        <pc:spChg chg="del">
          <ac:chgData name="Lior Sivan" userId="fe5d705246e43be4" providerId="LiveId" clId="{39B35CB2-ED5A-40E1-A028-F86670DA5FDD}" dt="2021-05-20T08:41:47.141" v="7833" actId="478"/>
          <ac:spMkLst>
            <pc:docMk/>
            <pc:sldMk cId="2508981932" sldId="292"/>
            <ac:spMk id="57" creationId="{7D977045-CCDD-4627-AFF3-F15304C16155}"/>
          </ac:spMkLst>
        </pc:spChg>
        <pc:spChg chg="mod">
          <ac:chgData name="Lior Sivan" userId="fe5d705246e43be4" providerId="LiveId" clId="{39B35CB2-ED5A-40E1-A028-F86670DA5FDD}" dt="2021-05-20T08:45:13.634" v="7868" actId="14100"/>
          <ac:spMkLst>
            <pc:docMk/>
            <pc:sldMk cId="2508981932" sldId="292"/>
            <ac:spMk id="58" creationId="{0BC787D2-984C-4565-942A-2DE45690AE89}"/>
          </ac:spMkLst>
        </pc:spChg>
        <pc:spChg chg="add del">
          <ac:chgData name="Lior Sivan" userId="fe5d705246e43be4" providerId="LiveId" clId="{39B35CB2-ED5A-40E1-A028-F86670DA5FDD}" dt="2021-05-20T08:41:51.650" v="7836" actId="478"/>
          <ac:spMkLst>
            <pc:docMk/>
            <pc:sldMk cId="2508981932" sldId="292"/>
            <ac:spMk id="60" creationId="{7E2C4A2F-46F0-4BEC-8EAA-253BE1E04C99}"/>
          </ac:spMkLst>
        </pc:spChg>
        <pc:spChg chg="del">
          <ac:chgData name="Lior Sivan" userId="fe5d705246e43be4" providerId="LiveId" clId="{39B35CB2-ED5A-40E1-A028-F86670DA5FDD}" dt="2021-05-20T08:43:46.839" v="7848" actId="478"/>
          <ac:spMkLst>
            <pc:docMk/>
            <pc:sldMk cId="2508981932" sldId="292"/>
            <ac:spMk id="61" creationId="{54AB4E3F-309A-438D-AA5C-2280BB5124DD}"/>
          </ac:spMkLst>
        </pc:spChg>
        <pc:grpChg chg="add mod">
          <ac:chgData name="Lior Sivan" userId="fe5d705246e43be4" providerId="LiveId" clId="{39B35CB2-ED5A-40E1-A028-F86670DA5FDD}" dt="2021-05-20T08:47:20.546" v="7881" actId="1076"/>
          <ac:grpSpMkLst>
            <pc:docMk/>
            <pc:sldMk cId="2508981932" sldId="292"/>
            <ac:grpSpMk id="2" creationId="{1770B09B-F4D6-4853-A88D-07ADA4BB897D}"/>
          </ac:grpSpMkLst>
        </pc:grpChg>
        <pc:grpChg chg="add mod ord">
          <ac:chgData name="Lior Sivan" userId="fe5d705246e43be4" providerId="LiveId" clId="{39B35CB2-ED5A-40E1-A028-F86670DA5FDD}" dt="2021-05-20T08:49:56.483" v="7916" actId="164"/>
          <ac:grpSpMkLst>
            <pc:docMk/>
            <pc:sldMk cId="2508981932" sldId="292"/>
            <ac:grpSpMk id="3" creationId="{A9ECC151-6236-4895-81FA-D31AFF43291B}"/>
          </ac:grpSpMkLst>
        </pc:grpChg>
        <pc:grpChg chg="add mod">
          <ac:chgData name="Lior Sivan" userId="fe5d705246e43be4" providerId="LiveId" clId="{39B35CB2-ED5A-40E1-A028-F86670DA5FDD}" dt="2021-05-24T14:22:34.450" v="8934" actId="164"/>
          <ac:grpSpMkLst>
            <pc:docMk/>
            <pc:sldMk cId="2508981932" sldId="292"/>
            <ac:grpSpMk id="4" creationId="{09D20D29-5845-48D4-A0A0-4786014BB1FD}"/>
          </ac:grpSpMkLst>
        </pc:grpChg>
        <pc:grpChg chg="add mod">
          <ac:chgData name="Lior Sivan" userId="fe5d705246e43be4" providerId="LiveId" clId="{39B35CB2-ED5A-40E1-A028-F86670DA5FDD}" dt="2021-05-27T10:03:26.733" v="10344" actId="1076"/>
          <ac:grpSpMkLst>
            <pc:docMk/>
            <pc:sldMk cId="2508981932" sldId="292"/>
            <ac:grpSpMk id="5" creationId="{258CE8E4-D915-4C0A-839D-ED61E22FBB57}"/>
          </ac:grpSpMkLst>
        </pc:grpChg>
        <pc:grpChg chg="del">
          <ac:chgData name="Lior Sivan" userId="fe5d705246e43be4" providerId="LiveId" clId="{39B35CB2-ED5A-40E1-A028-F86670DA5FDD}" dt="2021-05-20T08:41:47.141" v="7833" actId="478"/>
          <ac:grpSpMkLst>
            <pc:docMk/>
            <pc:sldMk cId="2508981932" sldId="292"/>
            <ac:grpSpMk id="42" creationId="{93F240BC-73A9-4BBC-A37E-4516AF670B11}"/>
          </ac:grpSpMkLst>
        </pc:grpChg>
        <pc:picChg chg="del">
          <ac:chgData name="Lior Sivan" userId="fe5d705246e43be4" providerId="LiveId" clId="{39B35CB2-ED5A-40E1-A028-F86670DA5FDD}" dt="2021-05-20T08:41:47.141" v="7833" actId="478"/>
          <ac:picMkLst>
            <pc:docMk/>
            <pc:sldMk cId="2508981932" sldId="292"/>
            <ac:picMk id="23" creationId="{3FB3BF8F-B7AE-454F-833D-015AE3E9D0C1}"/>
          </ac:picMkLst>
        </pc:picChg>
        <pc:picChg chg="del">
          <ac:chgData name="Lior Sivan" userId="fe5d705246e43be4" providerId="LiveId" clId="{39B35CB2-ED5A-40E1-A028-F86670DA5FDD}" dt="2021-05-20T08:41:47.141" v="7833" actId="478"/>
          <ac:picMkLst>
            <pc:docMk/>
            <pc:sldMk cId="2508981932" sldId="292"/>
            <ac:picMk id="24" creationId="{656583DB-4100-4655-931B-AA4F95613829}"/>
          </ac:picMkLst>
        </pc:picChg>
        <pc:picChg chg="add mod modCrop">
          <ac:chgData name="Lior Sivan" userId="fe5d705246e43be4" providerId="LiveId" clId="{39B35CB2-ED5A-40E1-A028-F86670DA5FDD}" dt="2021-05-27T10:03:12.961" v="10343" actId="732"/>
          <ac:picMkLst>
            <pc:docMk/>
            <pc:sldMk cId="2508981932" sldId="292"/>
            <ac:picMk id="30" creationId="{75F6FEF8-4090-434A-B785-DF36C066C92B}"/>
          </ac:picMkLst>
        </pc:picChg>
        <pc:picChg chg="add mod modCrop">
          <ac:chgData name="Lior Sivan" userId="fe5d705246e43be4" providerId="LiveId" clId="{39B35CB2-ED5A-40E1-A028-F86670DA5FDD}" dt="2021-05-20T08:45:01.510" v="7858" actId="164"/>
          <ac:picMkLst>
            <pc:docMk/>
            <pc:sldMk cId="2508981932" sldId="292"/>
            <ac:picMk id="33" creationId="{154979E4-D93A-4C3E-B3BA-2DDE1BCCE887}"/>
          </ac:picMkLst>
        </pc:picChg>
        <pc:picChg chg="add mod modCrop">
          <ac:chgData name="Lior Sivan" userId="fe5d705246e43be4" providerId="LiveId" clId="{39B35CB2-ED5A-40E1-A028-F86670DA5FDD}" dt="2021-05-20T08:45:26.792" v="7873" actId="1076"/>
          <ac:picMkLst>
            <pc:docMk/>
            <pc:sldMk cId="2508981932" sldId="292"/>
            <ac:picMk id="34" creationId="{271AF04D-C738-4E2A-8604-FA1AD571C7B8}"/>
          </ac:picMkLst>
        </pc:picChg>
        <pc:picChg chg="del">
          <ac:chgData name="Lior Sivan" userId="fe5d705246e43be4" providerId="LiveId" clId="{39B35CB2-ED5A-40E1-A028-F86670DA5FDD}" dt="2021-05-20T08:41:47.141" v="7833" actId="478"/>
          <ac:picMkLst>
            <pc:docMk/>
            <pc:sldMk cId="2508981932" sldId="292"/>
            <ac:picMk id="56" creationId="{8F678220-22C6-4806-9D6B-3E450BDB4DAE}"/>
          </ac:picMkLst>
        </pc:picChg>
        <pc:cxnChg chg="del">
          <ac:chgData name="Lior Sivan" userId="fe5d705246e43be4" providerId="LiveId" clId="{39B35CB2-ED5A-40E1-A028-F86670DA5FDD}" dt="2021-05-20T08:41:47.141" v="7833" actId="478"/>
          <ac:cxnSpMkLst>
            <pc:docMk/>
            <pc:sldMk cId="2508981932" sldId="292"/>
            <ac:cxnSpMk id="47" creationId="{404AF5C7-A673-4B27-8CA7-3A38B2C0020E}"/>
          </ac:cxnSpMkLst>
        </pc:cxnChg>
        <pc:cxnChg chg="del">
          <ac:chgData name="Lior Sivan" userId="fe5d705246e43be4" providerId="LiveId" clId="{39B35CB2-ED5A-40E1-A028-F86670DA5FDD}" dt="2021-05-20T08:41:47.141" v="7833" actId="478"/>
          <ac:cxnSpMkLst>
            <pc:docMk/>
            <pc:sldMk cId="2508981932" sldId="292"/>
            <ac:cxnSpMk id="48" creationId="{8D895F46-B99A-4608-BD5A-C70E6602630E}"/>
          </ac:cxnSpMkLst>
        </pc:cxnChg>
        <pc:cxnChg chg="del">
          <ac:chgData name="Lior Sivan" userId="fe5d705246e43be4" providerId="LiveId" clId="{39B35CB2-ED5A-40E1-A028-F86670DA5FDD}" dt="2021-05-20T08:41:47.141" v="7833" actId="478"/>
          <ac:cxnSpMkLst>
            <pc:docMk/>
            <pc:sldMk cId="2508981932" sldId="292"/>
            <ac:cxnSpMk id="55" creationId="{B7E112F3-11E3-4A3E-9EA7-686B5134CBB8}"/>
          </ac:cxnSpMkLst>
        </pc:cxnChg>
        <pc:cxnChg chg="add del">
          <ac:chgData name="Lior Sivan" userId="fe5d705246e43be4" providerId="LiveId" clId="{39B35CB2-ED5A-40E1-A028-F86670DA5FDD}" dt="2021-05-20T08:41:50.363" v="7835" actId="478"/>
          <ac:cxnSpMkLst>
            <pc:docMk/>
            <pc:sldMk cId="2508981932" sldId="292"/>
            <ac:cxnSpMk id="59" creationId="{BC2CAAFF-4C40-4188-B0DC-1D573819B87F}"/>
          </ac:cxnSpMkLst>
        </pc:cxnChg>
      </pc:sldChg>
      <pc:sldChg chg="addSp delSp modSp add mod ord modAnim">
        <pc:chgData name="Lior Sivan" userId="fe5d705246e43be4" providerId="LiveId" clId="{39B35CB2-ED5A-40E1-A028-F86670DA5FDD}" dt="2021-05-27T09:54:39.521" v="10342" actId="20577"/>
        <pc:sldMkLst>
          <pc:docMk/>
          <pc:sldMk cId="4088132483" sldId="293"/>
        </pc:sldMkLst>
        <pc:spChg chg="add del mod">
          <ac:chgData name="Lior Sivan" userId="fe5d705246e43be4" providerId="LiveId" clId="{39B35CB2-ED5A-40E1-A028-F86670DA5FDD}" dt="2021-05-24T16:43:19.066" v="9044" actId="478"/>
          <ac:spMkLst>
            <pc:docMk/>
            <pc:sldMk cId="4088132483" sldId="293"/>
            <ac:spMk id="4" creationId="{A1DB9496-13B1-4C83-B0EC-D7468FDF7E3C}"/>
          </ac:spMkLst>
        </pc:spChg>
        <pc:spChg chg="add mod">
          <ac:chgData name="Lior Sivan" userId="fe5d705246e43be4" providerId="LiveId" clId="{39B35CB2-ED5A-40E1-A028-F86670DA5FDD}" dt="2021-05-27T09:54:39.521" v="10342" actId="20577"/>
          <ac:spMkLst>
            <pc:docMk/>
            <pc:sldMk cId="4088132483" sldId="293"/>
            <ac:spMk id="8" creationId="{C460E096-0BD7-4B6C-BF9B-D620AE66F817}"/>
          </ac:spMkLst>
        </pc:spChg>
        <pc:spChg chg="add del">
          <ac:chgData name="Lior Sivan" userId="fe5d705246e43be4" providerId="LiveId" clId="{39B35CB2-ED5A-40E1-A028-F86670DA5FDD}" dt="2021-05-20T11:34:16.615" v="8120" actId="22"/>
          <ac:spMkLst>
            <pc:docMk/>
            <pc:sldMk cId="4088132483" sldId="293"/>
            <ac:spMk id="9" creationId="{2ACDE1A8-55C3-44CE-9996-4DC4D8B3FE93}"/>
          </ac:spMkLst>
        </pc:spChg>
        <pc:spChg chg="add del mod">
          <ac:chgData name="Lior Sivan" userId="fe5d705246e43be4" providerId="LiveId" clId="{39B35CB2-ED5A-40E1-A028-F86670DA5FDD}" dt="2021-05-25T09:23:21.028" v="9700" actId="478"/>
          <ac:spMkLst>
            <pc:docMk/>
            <pc:sldMk cId="4088132483" sldId="293"/>
            <ac:spMk id="10" creationId="{F82661CC-20FF-435A-AA56-9F82E068357F}"/>
          </ac:spMkLst>
        </pc:spChg>
        <pc:spChg chg="add del mod">
          <ac:chgData name="Lior Sivan" userId="fe5d705246e43be4" providerId="LiveId" clId="{39B35CB2-ED5A-40E1-A028-F86670DA5FDD}" dt="2021-05-24T16:43:37.674" v="9049" actId="478"/>
          <ac:spMkLst>
            <pc:docMk/>
            <pc:sldMk cId="4088132483" sldId="293"/>
            <ac:spMk id="11" creationId="{F58C5A68-534F-4B51-9B41-5D267FD9A199}"/>
          </ac:spMkLst>
        </pc:spChg>
        <pc:spChg chg="add mod">
          <ac:chgData name="Lior Sivan" userId="fe5d705246e43be4" providerId="LiveId" clId="{39B35CB2-ED5A-40E1-A028-F86670DA5FDD}" dt="2021-05-27T08:40:50.903" v="10197" actId="20577"/>
          <ac:spMkLst>
            <pc:docMk/>
            <pc:sldMk cId="4088132483" sldId="293"/>
            <ac:spMk id="12" creationId="{8D8807EF-FFD0-4EBE-A1A7-B505E1B0F493}"/>
          </ac:spMkLst>
        </pc:spChg>
        <pc:spChg chg="add del">
          <ac:chgData name="Lior Sivan" userId="fe5d705246e43be4" providerId="LiveId" clId="{39B35CB2-ED5A-40E1-A028-F86670DA5FDD}" dt="2021-05-20T11:35:46.215" v="8146" actId="22"/>
          <ac:spMkLst>
            <pc:docMk/>
            <pc:sldMk cId="4088132483" sldId="293"/>
            <ac:spMk id="13" creationId="{9F795949-02D6-4D84-85B1-1270600172EA}"/>
          </ac:spMkLst>
        </pc:spChg>
        <pc:spChg chg="add del mod">
          <ac:chgData name="Lior Sivan" userId="fe5d705246e43be4" providerId="LiveId" clId="{39B35CB2-ED5A-40E1-A028-F86670DA5FDD}" dt="2021-05-25T09:22:05.931" v="9673" actId="478"/>
          <ac:spMkLst>
            <pc:docMk/>
            <pc:sldMk cId="4088132483" sldId="293"/>
            <ac:spMk id="13" creationId="{B8DD9161-2F2D-42B5-870F-488683531FB0}"/>
          </ac:spMkLst>
        </pc:spChg>
        <pc:spChg chg="add del mod">
          <ac:chgData name="Lior Sivan" userId="fe5d705246e43be4" providerId="LiveId" clId="{39B35CB2-ED5A-40E1-A028-F86670DA5FDD}" dt="2021-05-24T16:43:17.692" v="9043" actId="478"/>
          <ac:spMkLst>
            <pc:docMk/>
            <pc:sldMk cId="4088132483" sldId="293"/>
            <ac:spMk id="15" creationId="{F479D3D2-0780-4F92-99DE-19178328F100}"/>
          </ac:spMkLst>
        </pc:spChg>
        <pc:graphicFrameChg chg="add del mod modGraphic">
          <ac:chgData name="Lior Sivan" userId="fe5d705246e43be4" providerId="LiveId" clId="{39B35CB2-ED5A-40E1-A028-F86670DA5FDD}" dt="2021-05-24T16:43:15.252" v="9042" actId="478"/>
          <ac:graphicFrameMkLst>
            <pc:docMk/>
            <pc:sldMk cId="4088132483" sldId="293"/>
            <ac:graphicFrameMk id="2" creationId="{EAC6798F-C687-4C27-9C61-16ADE361515D}"/>
          </ac:graphicFrameMkLst>
        </pc:graphicFrameChg>
        <pc:graphicFrameChg chg="add del mod">
          <ac:chgData name="Lior Sivan" userId="fe5d705246e43be4" providerId="LiveId" clId="{39B35CB2-ED5A-40E1-A028-F86670DA5FDD}" dt="2021-05-25T09:22:04.299" v="9672" actId="478"/>
          <ac:graphicFrameMkLst>
            <pc:docMk/>
            <pc:sldMk cId="4088132483" sldId="293"/>
            <ac:graphicFrameMk id="9" creationId="{6F4B526E-9339-484D-AB00-F63482FCE3BE}"/>
          </ac:graphicFrameMkLst>
        </pc:graphicFrameChg>
        <pc:picChg chg="add mod modCrop">
          <ac:chgData name="Lior Sivan" userId="fe5d705246e43be4" providerId="LiveId" clId="{39B35CB2-ED5A-40E1-A028-F86670DA5FDD}" dt="2021-05-25T09:23:29.751" v="9703" actId="1076"/>
          <ac:picMkLst>
            <pc:docMk/>
            <pc:sldMk cId="4088132483" sldId="293"/>
            <ac:picMk id="3" creationId="{6AE76B74-9669-47B7-B65D-8FC40C0B3F80}"/>
          </ac:picMkLst>
        </pc:picChg>
        <pc:picChg chg="del">
          <ac:chgData name="Lior Sivan" userId="fe5d705246e43be4" providerId="LiveId" clId="{39B35CB2-ED5A-40E1-A028-F86670DA5FDD}" dt="2021-05-20T09:14:42.942" v="8071" actId="478"/>
          <ac:picMkLst>
            <pc:docMk/>
            <pc:sldMk cId="4088132483" sldId="293"/>
            <ac:picMk id="3" creationId="{C0883AFF-8661-4A21-AF11-9CEF1C44B11F}"/>
          </ac:picMkLst>
        </pc:picChg>
      </pc:sldChg>
      <pc:sldChg chg="addSp delSp modSp add mod ord">
        <pc:chgData name="Lior Sivan" userId="fe5d705246e43be4" providerId="LiveId" clId="{39B35CB2-ED5A-40E1-A028-F86670DA5FDD}" dt="2021-05-27T08:37:31.256" v="10175"/>
        <pc:sldMkLst>
          <pc:docMk/>
          <pc:sldMk cId="629218711" sldId="294"/>
        </pc:sldMkLst>
        <pc:spChg chg="del">
          <ac:chgData name="Lior Sivan" userId="fe5d705246e43be4" providerId="LiveId" clId="{39B35CB2-ED5A-40E1-A028-F86670DA5FDD}" dt="2021-05-20T11:53:38.030" v="8252" actId="478"/>
          <ac:spMkLst>
            <pc:docMk/>
            <pc:sldMk cId="629218711" sldId="294"/>
            <ac:spMk id="6" creationId="{81BDBBBE-294F-4710-A2C5-5EF9EB23349C}"/>
          </ac:spMkLst>
        </pc:spChg>
        <pc:spChg chg="mod">
          <ac:chgData name="Lior Sivan" userId="fe5d705246e43be4" providerId="LiveId" clId="{39B35CB2-ED5A-40E1-A028-F86670DA5FDD}" dt="2021-05-20T11:55:02.994" v="8349" actId="313"/>
          <ac:spMkLst>
            <pc:docMk/>
            <pc:sldMk cId="629218711" sldId="294"/>
            <ac:spMk id="58" creationId="{0BC787D2-984C-4565-942A-2DE45690AE89}"/>
          </ac:spMkLst>
        </pc:spChg>
        <pc:picChg chg="del mod">
          <ac:chgData name="Lior Sivan" userId="fe5d705246e43be4" providerId="LiveId" clId="{39B35CB2-ED5A-40E1-A028-F86670DA5FDD}" dt="2021-05-20T11:53:39.345" v="8254" actId="478"/>
          <ac:picMkLst>
            <pc:docMk/>
            <pc:sldMk cId="629218711" sldId="294"/>
            <ac:picMk id="3" creationId="{C0883AFF-8661-4A21-AF11-9CEF1C44B11F}"/>
          </ac:picMkLst>
        </pc:picChg>
        <pc:picChg chg="add mod">
          <ac:chgData name="Lior Sivan" userId="fe5d705246e43be4" providerId="LiveId" clId="{39B35CB2-ED5A-40E1-A028-F86670DA5FDD}" dt="2021-05-20T11:53:47.751" v="8257" actId="1076"/>
          <ac:picMkLst>
            <pc:docMk/>
            <pc:sldMk cId="629218711" sldId="294"/>
            <ac:picMk id="4" creationId="{4E870292-CA24-4BC0-9CDC-930B528464B5}"/>
          </ac:picMkLst>
        </pc:picChg>
        <pc:picChg chg="add mod">
          <ac:chgData name="Lior Sivan" userId="fe5d705246e43be4" providerId="LiveId" clId="{39B35CB2-ED5A-40E1-A028-F86670DA5FDD}" dt="2021-05-20T12:00:33.826" v="8355" actId="1076"/>
          <ac:picMkLst>
            <pc:docMk/>
            <pc:sldMk cId="629218711" sldId="294"/>
            <ac:picMk id="7" creationId="{D6867439-4CE0-4C98-98C7-864526901C53}"/>
          </ac:picMkLst>
        </pc:picChg>
      </pc:sldChg>
      <pc:sldChg chg="addSp delSp modSp add mod setBg modNotesTx">
        <pc:chgData name="Lior Sivan" userId="fe5d705246e43be4" providerId="LiveId" clId="{39B35CB2-ED5A-40E1-A028-F86670DA5FDD}" dt="2021-05-30T19:33:18.930" v="10439"/>
        <pc:sldMkLst>
          <pc:docMk/>
          <pc:sldMk cId="209267625" sldId="295"/>
        </pc:sldMkLst>
        <pc:spChg chg="mod">
          <ac:chgData name="Lior Sivan" userId="fe5d705246e43be4" providerId="LiveId" clId="{39B35CB2-ED5A-40E1-A028-F86670DA5FDD}" dt="2021-05-20T12:35:55.539" v="8487" actId="1076"/>
          <ac:spMkLst>
            <pc:docMk/>
            <pc:sldMk cId="209267625" sldId="295"/>
            <ac:spMk id="4" creationId="{BE6FE690-710A-46D8-9CB6-7FE94C1AA1FA}"/>
          </ac:spMkLst>
        </pc:spChg>
        <pc:spChg chg="add">
          <ac:chgData name="Lior Sivan" userId="fe5d705246e43be4" providerId="LiveId" clId="{39B35CB2-ED5A-40E1-A028-F86670DA5FDD}" dt="2021-05-20T12:35:30.965" v="8479" actId="26606"/>
          <ac:spMkLst>
            <pc:docMk/>
            <pc:sldMk cId="209267625" sldId="295"/>
            <ac:spMk id="73" creationId="{0A597D97-203B-498B-95D3-E90DC961039F}"/>
          </ac:spMkLst>
        </pc:spChg>
        <pc:spChg chg="add">
          <ac:chgData name="Lior Sivan" userId="fe5d705246e43be4" providerId="LiveId" clId="{39B35CB2-ED5A-40E1-A028-F86670DA5FDD}" dt="2021-05-20T12:35:30.965" v="8479" actId="26606"/>
          <ac:spMkLst>
            <pc:docMk/>
            <pc:sldMk cId="209267625" sldId="295"/>
            <ac:spMk id="75" creationId="{6A6EF10E-DF41-4BD3-8EB4-6F646531DC26}"/>
          </ac:spMkLst>
        </pc:spChg>
        <pc:spChg chg="del">
          <ac:chgData name="Lior Sivan" userId="fe5d705246e43be4" providerId="LiveId" clId="{39B35CB2-ED5A-40E1-A028-F86670DA5FDD}" dt="2021-05-20T12:35:30.965" v="8479" actId="26606"/>
          <ac:spMkLst>
            <pc:docMk/>
            <pc:sldMk cId="209267625" sldId="295"/>
            <ac:spMk id="199" creationId="{0A597D97-203B-498B-95D3-E90DC961039F}"/>
          </ac:spMkLst>
        </pc:spChg>
        <pc:spChg chg="del">
          <ac:chgData name="Lior Sivan" userId="fe5d705246e43be4" providerId="LiveId" clId="{39B35CB2-ED5A-40E1-A028-F86670DA5FDD}" dt="2021-05-20T12:35:30.965" v="8479" actId="26606"/>
          <ac:spMkLst>
            <pc:docMk/>
            <pc:sldMk cId="209267625" sldId="295"/>
            <ac:spMk id="201" creationId="{6A6EF10E-DF41-4BD3-8EB4-6F646531DC26}"/>
          </ac:spMkLst>
        </pc:spChg>
        <pc:picChg chg="mod ord">
          <ac:chgData name="Lior Sivan" userId="fe5d705246e43be4" providerId="LiveId" clId="{39B35CB2-ED5A-40E1-A028-F86670DA5FDD}" dt="2021-05-20T12:36:28.703" v="8492" actId="1076"/>
          <ac:picMkLst>
            <pc:docMk/>
            <pc:sldMk cId="209267625" sldId="295"/>
            <ac:picMk id="15" creationId="{E2B70BF1-2CBE-4143-97D3-9D6BD64DDCD9}"/>
          </ac:picMkLst>
        </pc:picChg>
      </pc:sldChg>
      <pc:sldChg chg="addSp delSp modSp add mod delAnim modAnim">
        <pc:chgData name="Lior Sivan" userId="fe5d705246e43be4" providerId="LiveId" clId="{39B35CB2-ED5A-40E1-A028-F86670DA5FDD}" dt="2021-05-27T08:08:29.745" v="10172" actId="1076"/>
        <pc:sldMkLst>
          <pc:docMk/>
          <pc:sldMk cId="1687724755" sldId="296"/>
        </pc:sldMkLst>
        <pc:spChg chg="del">
          <ac:chgData name="Lior Sivan" userId="fe5d705246e43be4" providerId="LiveId" clId="{39B35CB2-ED5A-40E1-A028-F86670DA5FDD}" dt="2021-05-23T12:10:54.959" v="8738" actId="478"/>
          <ac:spMkLst>
            <pc:docMk/>
            <pc:sldMk cId="1687724755" sldId="296"/>
            <ac:spMk id="3" creationId="{CF6691BC-6264-EA46-BF80-FA3BF06CF6C3}"/>
          </ac:spMkLst>
        </pc:spChg>
        <pc:spChg chg="add mod">
          <ac:chgData name="Lior Sivan" userId="fe5d705246e43be4" providerId="LiveId" clId="{39B35CB2-ED5A-40E1-A028-F86670DA5FDD}" dt="2021-05-27T08:06:56.890" v="10154" actId="2085"/>
          <ac:spMkLst>
            <pc:docMk/>
            <pc:sldMk cId="1687724755" sldId="296"/>
            <ac:spMk id="3" creationId="{EC5D7FB7-CEB0-4AEF-A66D-2810F494C76F}"/>
          </ac:spMkLst>
        </pc:spChg>
        <pc:spChg chg="del">
          <ac:chgData name="Lior Sivan" userId="fe5d705246e43be4" providerId="LiveId" clId="{39B35CB2-ED5A-40E1-A028-F86670DA5FDD}" dt="2021-05-23T12:10:21.610" v="8732" actId="478"/>
          <ac:spMkLst>
            <pc:docMk/>
            <pc:sldMk cId="1687724755" sldId="296"/>
            <ac:spMk id="5" creationId="{00000000-0000-0000-0000-000000000000}"/>
          </ac:spMkLst>
        </pc:spChg>
        <pc:spChg chg="del">
          <ac:chgData name="Lior Sivan" userId="fe5d705246e43be4" providerId="LiveId" clId="{39B35CB2-ED5A-40E1-A028-F86670DA5FDD}" dt="2021-05-23T12:10:21.610" v="8732" actId="478"/>
          <ac:spMkLst>
            <pc:docMk/>
            <pc:sldMk cId="1687724755" sldId="296"/>
            <ac:spMk id="6" creationId="{00000000-0000-0000-0000-000000000000}"/>
          </ac:spMkLst>
        </pc:spChg>
        <pc:spChg chg="add mod ord">
          <ac:chgData name="Lior Sivan" userId="fe5d705246e43be4" providerId="LiveId" clId="{39B35CB2-ED5A-40E1-A028-F86670DA5FDD}" dt="2021-05-24T16:46:46.744" v="9074" actId="167"/>
          <ac:spMkLst>
            <pc:docMk/>
            <pc:sldMk cId="1687724755" sldId="296"/>
            <ac:spMk id="6" creationId="{92A007BA-E265-4423-A2D9-DE42DF3BA289}"/>
          </ac:spMkLst>
        </pc:spChg>
        <pc:spChg chg="add del mod">
          <ac:chgData name="Lior Sivan" userId="fe5d705246e43be4" providerId="LiveId" clId="{39B35CB2-ED5A-40E1-A028-F86670DA5FDD}" dt="2021-05-23T12:10:24.468" v="8733" actId="478"/>
          <ac:spMkLst>
            <pc:docMk/>
            <pc:sldMk cId="1687724755" sldId="296"/>
            <ac:spMk id="7" creationId="{3B868F5A-4215-427F-B081-53B641BC37C3}"/>
          </ac:spMkLst>
        </pc:spChg>
        <pc:spChg chg="del">
          <ac:chgData name="Lior Sivan" userId="fe5d705246e43be4" providerId="LiveId" clId="{39B35CB2-ED5A-40E1-A028-F86670DA5FDD}" dt="2021-05-23T12:11:21.376" v="8742" actId="478"/>
          <ac:spMkLst>
            <pc:docMk/>
            <pc:sldMk cId="1687724755" sldId="296"/>
            <ac:spMk id="9" creationId="{405329F2-2541-F845-837C-8EE9911F5837}"/>
          </ac:spMkLst>
        </pc:spChg>
        <pc:spChg chg="del">
          <ac:chgData name="Lior Sivan" userId="fe5d705246e43be4" providerId="LiveId" clId="{39B35CB2-ED5A-40E1-A028-F86670DA5FDD}" dt="2021-05-23T12:10:21.610" v="8732" actId="478"/>
          <ac:spMkLst>
            <pc:docMk/>
            <pc:sldMk cId="1687724755" sldId="296"/>
            <ac:spMk id="10" creationId="{00000000-0000-0000-0000-000000000000}"/>
          </ac:spMkLst>
        </pc:spChg>
        <pc:spChg chg="del">
          <ac:chgData name="Lior Sivan" userId="fe5d705246e43be4" providerId="LiveId" clId="{39B35CB2-ED5A-40E1-A028-F86670DA5FDD}" dt="2021-05-24T16:46:43.416" v="9072" actId="478"/>
          <ac:spMkLst>
            <pc:docMk/>
            <pc:sldMk cId="1687724755" sldId="296"/>
            <ac:spMk id="11" creationId="{51A51AE4-E844-4753-8306-884D71DB22FC}"/>
          </ac:spMkLst>
        </pc:spChg>
        <pc:picChg chg="del">
          <ac:chgData name="Lior Sivan" userId="fe5d705246e43be4" providerId="LiveId" clId="{39B35CB2-ED5A-40E1-A028-F86670DA5FDD}" dt="2021-05-23T12:10:21.610" v="8732" actId="478"/>
          <ac:picMkLst>
            <pc:docMk/>
            <pc:sldMk cId="1687724755" sldId="296"/>
            <ac:picMk id="4" creationId="{00000000-0000-0000-0000-000000000000}"/>
          </ac:picMkLst>
        </pc:picChg>
        <pc:picChg chg="add mod ord modCrop">
          <ac:chgData name="Lior Sivan" userId="fe5d705246e43be4" providerId="LiveId" clId="{39B35CB2-ED5A-40E1-A028-F86670DA5FDD}" dt="2021-05-27T08:08:29.745" v="10172" actId="1076"/>
          <ac:picMkLst>
            <pc:docMk/>
            <pc:sldMk cId="1687724755" sldId="296"/>
            <ac:picMk id="7" creationId="{DA5DC88A-71F8-45A9-9A77-73C16065A517}"/>
          </ac:picMkLst>
        </pc:picChg>
        <pc:picChg chg="add mod modCrop">
          <ac:chgData name="Lior Sivan" userId="fe5d705246e43be4" providerId="LiveId" clId="{39B35CB2-ED5A-40E1-A028-F86670DA5FDD}" dt="2021-05-27T08:08:21.608" v="10171" actId="732"/>
          <ac:picMkLst>
            <pc:docMk/>
            <pc:sldMk cId="1687724755" sldId="296"/>
            <ac:picMk id="8" creationId="{34B8F8DC-BB97-444B-81E9-45D3D30B3933}"/>
          </ac:picMkLst>
        </pc:picChg>
        <pc:picChg chg="add mod modCrop">
          <ac:chgData name="Lior Sivan" userId="fe5d705246e43be4" providerId="LiveId" clId="{39B35CB2-ED5A-40E1-A028-F86670DA5FDD}" dt="2021-05-27T08:07:55.572" v="10169" actId="1076"/>
          <ac:picMkLst>
            <pc:docMk/>
            <pc:sldMk cId="1687724755" sldId="296"/>
            <ac:picMk id="10" creationId="{EEDD2438-F5AA-4322-8F4B-6BB25230B4D9}"/>
          </ac:picMkLst>
        </pc:picChg>
        <pc:picChg chg="add mod modCrop">
          <ac:chgData name="Lior Sivan" userId="fe5d705246e43be4" providerId="LiveId" clId="{39B35CB2-ED5A-40E1-A028-F86670DA5FDD}" dt="2021-05-27T08:06:08.856" v="10142" actId="1076"/>
          <ac:picMkLst>
            <pc:docMk/>
            <pc:sldMk cId="1687724755" sldId="296"/>
            <ac:picMk id="14" creationId="{A54051FB-F213-4DC4-866F-A8EBE9513402}"/>
          </ac:picMkLst>
        </pc:picChg>
        <pc:cxnChg chg="del">
          <ac:chgData name="Lior Sivan" userId="fe5d705246e43be4" providerId="LiveId" clId="{39B35CB2-ED5A-40E1-A028-F86670DA5FDD}" dt="2021-05-23T12:10:21.610" v="8732" actId="478"/>
          <ac:cxnSpMkLst>
            <pc:docMk/>
            <pc:sldMk cId="1687724755" sldId="296"/>
            <ac:cxnSpMk id="8" creationId="{00000000-0000-0000-0000-000000000000}"/>
          </ac:cxnSpMkLst>
        </pc:cxnChg>
      </pc:sldChg>
      <pc:sldChg chg="delSp modSp mod">
        <pc:chgData name="Lior Sivan" userId="fe5d705246e43be4" providerId="LiveId" clId="{39B35CB2-ED5A-40E1-A028-F86670DA5FDD}" dt="2021-05-27T09:06:17.656" v="10216" actId="1036"/>
        <pc:sldMkLst>
          <pc:docMk/>
          <pc:sldMk cId="645641839" sldId="297"/>
        </pc:sldMkLst>
        <pc:spChg chg="mod">
          <ac:chgData name="Lior Sivan" userId="fe5d705246e43be4" providerId="LiveId" clId="{39B35CB2-ED5A-40E1-A028-F86670DA5FDD}" dt="2021-05-27T09:06:17.656" v="10216" actId="1036"/>
          <ac:spMkLst>
            <pc:docMk/>
            <pc:sldMk cId="645641839" sldId="297"/>
            <ac:spMk id="6" creationId="{D09E417D-CF94-44E7-8EB2-846C9F552334}"/>
          </ac:spMkLst>
        </pc:spChg>
        <pc:spChg chg="mod">
          <ac:chgData name="Lior Sivan" userId="fe5d705246e43be4" providerId="LiveId" clId="{39B35CB2-ED5A-40E1-A028-F86670DA5FDD}" dt="2021-05-27T09:06:17.656" v="10216" actId="1036"/>
          <ac:spMkLst>
            <pc:docMk/>
            <pc:sldMk cId="645641839" sldId="297"/>
            <ac:spMk id="7" creationId="{31B6F64B-467E-47A9-9AEB-FB06F8D61F0C}"/>
          </ac:spMkLst>
        </pc:spChg>
        <pc:spChg chg="del">
          <ac:chgData name="Lior Sivan" userId="fe5d705246e43be4" providerId="LiveId" clId="{39B35CB2-ED5A-40E1-A028-F86670DA5FDD}" dt="2021-05-27T09:04:57.046" v="10204" actId="478"/>
          <ac:spMkLst>
            <pc:docMk/>
            <pc:sldMk cId="645641839" sldId="297"/>
            <ac:spMk id="8" creationId="{071AEAEA-4DDA-49A9-B384-876323AA369A}"/>
          </ac:spMkLst>
        </pc:spChg>
        <pc:spChg chg="mod">
          <ac:chgData name="Lior Sivan" userId="fe5d705246e43be4" providerId="LiveId" clId="{39B35CB2-ED5A-40E1-A028-F86670DA5FDD}" dt="2021-05-27T09:06:17.656" v="10216" actId="1036"/>
          <ac:spMkLst>
            <pc:docMk/>
            <pc:sldMk cId="645641839" sldId="297"/>
            <ac:spMk id="9" creationId="{BB2F4831-EB38-400B-8BF8-91F699F9AE6A}"/>
          </ac:spMkLst>
        </pc:spChg>
        <pc:spChg chg="mod">
          <ac:chgData name="Lior Sivan" userId="fe5d705246e43be4" providerId="LiveId" clId="{39B35CB2-ED5A-40E1-A028-F86670DA5FDD}" dt="2021-05-27T09:06:17.656" v="10216" actId="1036"/>
          <ac:spMkLst>
            <pc:docMk/>
            <pc:sldMk cId="645641839" sldId="297"/>
            <ac:spMk id="10" creationId="{9CA207C0-331D-4AF0-9A71-EC0B6CAF3FBC}"/>
          </ac:spMkLst>
        </pc:spChg>
        <pc:spChg chg="mod">
          <ac:chgData name="Lior Sivan" userId="fe5d705246e43be4" providerId="LiveId" clId="{39B35CB2-ED5A-40E1-A028-F86670DA5FDD}" dt="2021-05-27T09:06:17.656" v="10216" actId="1036"/>
          <ac:spMkLst>
            <pc:docMk/>
            <pc:sldMk cId="645641839" sldId="297"/>
            <ac:spMk id="11" creationId="{E4E7AEAE-F52C-478E-9F0C-25EE5A50CA7D}"/>
          </ac:spMkLst>
        </pc:spChg>
        <pc:spChg chg="mod">
          <ac:chgData name="Lior Sivan" userId="fe5d705246e43be4" providerId="LiveId" clId="{39B35CB2-ED5A-40E1-A028-F86670DA5FDD}" dt="2021-05-27T09:05:32.385" v="10208" actId="408"/>
          <ac:spMkLst>
            <pc:docMk/>
            <pc:sldMk cId="645641839" sldId="297"/>
            <ac:spMk id="13" creationId="{7D38216F-6C22-4993-ABD8-AF9E612BD5BE}"/>
          </ac:spMkLst>
        </pc:spChg>
        <pc:spChg chg="mod">
          <ac:chgData name="Lior Sivan" userId="fe5d705246e43be4" providerId="LiveId" clId="{39B35CB2-ED5A-40E1-A028-F86670DA5FDD}" dt="2021-05-27T09:05:32.385" v="10208" actId="408"/>
          <ac:spMkLst>
            <pc:docMk/>
            <pc:sldMk cId="645641839" sldId="297"/>
            <ac:spMk id="14" creationId="{917CAEDE-9D78-4043-B2D6-7415228A1DC3}"/>
          </ac:spMkLst>
        </pc:spChg>
        <pc:spChg chg="mod">
          <ac:chgData name="Lior Sivan" userId="fe5d705246e43be4" providerId="LiveId" clId="{39B35CB2-ED5A-40E1-A028-F86670DA5FDD}" dt="2021-05-27T09:05:32.385" v="10208" actId="408"/>
          <ac:spMkLst>
            <pc:docMk/>
            <pc:sldMk cId="645641839" sldId="297"/>
            <ac:spMk id="15" creationId="{F3F62AD0-2EC6-46EC-BC41-6DD915C59B67}"/>
          </ac:spMkLst>
        </pc:spChg>
        <pc:spChg chg="mod">
          <ac:chgData name="Lior Sivan" userId="fe5d705246e43be4" providerId="LiveId" clId="{39B35CB2-ED5A-40E1-A028-F86670DA5FDD}" dt="2021-05-27T09:05:20.571" v="10207" actId="1076"/>
          <ac:spMkLst>
            <pc:docMk/>
            <pc:sldMk cId="645641839" sldId="297"/>
            <ac:spMk id="16" creationId="{9388D17F-0450-4657-8CF2-1DE9715AB915}"/>
          </ac:spMkLst>
        </pc:spChg>
        <pc:spChg chg="del">
          <ac:chgData name="Lior Sivan" userId="fe5d705246e43be4" providerId="LiveId" clId="{39B35CB2-ED5A-40E1-A028-F86670DA5FDD}" dt="2021-05-27T09:05:00.668" v="10205" actId="478"/>
          <ac:spMkLst>
            <pc:docMk/>
            <pc:sldMk cId="645641839" sldId="297"/>
            <ac:spMk id="17" creationId="{4F52E13F-C50D-4643-8E49-05FCB69517DF}"/>
          </ac:spMkLst>
        </pc:spChg>
      </pc:sldChg>
      <pc:sldChg chg="modSp mod ord">
        <pc:chgData name="Lior Sivan" userId="fe5d705246e43be4" providerId="LiveId" clId="{39B35CB2-ED5A-40E1-A028-F86670DA5FDD}" dt="2021-05-30T07:05:33.119" v="10347" actId="20577"/>
        <pc:sldMkLst>
          <pc:docMk/>
          <pc:sldMk cId="3229341503" sldId="298"/>
        </pc:sldMkLst>
        <pc:spChg chg="mod">
          <ac:chgData name="Lior Sivan" userId="fe5d705246e43be4" providerId="LiveId" clId="{39B35CB2-ED5A-40E1-A028-F86670DA5FDD}" dt="2021-05-30T07:05:33.119" v="10347" actId="20577"/>
          <ac:spMkLst>
            <pc:docMk/>
            <pc:sldMk cId="3229341503" sldId="298"/>
            <ac:spMk id="6" creationId="{D5027E83-3955-46A9-A3E2-0C5E1387A4D2}"/>
          </ac:spMkLst>
        </pc:spChg>
      </pc:sldChg>
      <pc:sldChg chg="addSp delSp modSp add mod modAnim modNotesTx">
        <pc:chgData name="Lior Sivan" userId="fe5d705246e43be4" providerId="LiveId" clId="{39B35CB2-ED5A-40E1-A028-F86670DA5FDD}" dt="2021-05-30T19:32:07.175" v="10438" actId="120"/>
        <pc:sldMkLst>
          <pc:docMk/>
          <pc:sldMk cId="2060043314" sldId="299"/>
        </pc:sldMkLst>
        <pc:spChg chg="del">
          <ac:chgData name="Lior Sivan" userId="fe5d705246e43be4" providerId="LiveId" clId="{39B35CB2-ED5A-40E1-A028-F86670DA5FDD}" dt="2021-05-24T16:39:10.359" v="8989" actId="478"/>
          <ac:spMkLst>
            <pc:docMk/>
            <pc:sldMk cId="2060043314" sldId="299"/>
            <ac:spMk id="7" creationId="{FE7A710B-7282-40BD-B00C-4DE147C276B1}"/>
          </ac:spMkLst>
        </pc:spChg>
        <pc:spChg chg="mod">
          <ac:chgData name="Lior Sivan" userId="fe5d705246e43be4" providerId="LiveId" clId="{39B35CB2-ED5A-40E1-A028-F86670DA5FDD}" dt="2021-05-30T19:32:07.175" v="10438" actId="120"/>
          <ac:spMkLst>
            <pc:docMk/>
            <pc:sldMk cId="2060043314" sldId="299"/>
            <ac:spMk id="8" creationId="{F7D05277-D25D-48EE-A3B9-9C1848CA4CB4}"/>
          </ac:spMkLst>
        </pc:spChg>
        <pc:spChg chg="mod">
          <ac:chgData name="Lior Sivan" userId="fe5d705246e43be4" providerId="LiveId" clId="{39B35CB2-ED5A-40E1-A028-F86670DA5FDD}" dt="2021-05-30T19:31:57.363" v="10434" actId="1076"/>
          <ac:spMkLst>
            <pc:docMk/>
            <pc:sldMk cId="2060043314" sldId="299"/>
            <ac:spMk id="9" creationId="{66CA5005-4A19-4677-AB7D-63031E6D76B7}"/>
          </ac:spMkLst>
        </pc:spChg>
        <pc:spChg chg="mod">
          <ac:chgData name="Lior Sivan" userId="fe5d705246e43be4" providerId="LiveId" clId="{39B35CB2-ED5A-40E1-A028-F86670DA5FDD}" dt="2021-05-24T16:39:10.729" v="8990"/>
          <ac:spMkLst>
            <pc:docMk/>
            <pc:sldMk cId="2060043314" sldId="299"/>
            <ac:spMk id="25" creationId="{C6F6CB15-DFB2-4320-ABE4-3D9DEC108B44}"/>
          </ac:spMkLst>
        </pc:spChg>
        <pc:spChg chg="mod">
          <ac:chgData name="Lior Sivan" userId="fe5d705246e43be4" providerId="LiveId" clId="{39B35CB2-ED5A-40E1-A028-F86670DA5FDD}" dt="2021-05-30T19:31:53.991" v="10433" actId="1076"/>
          <ac:spMkLst>
            <pc:docMk/>
            <pc:sldMk cId="2060043314" sldId="299"/>
            <ac:spMk id="26" creationId="{19001EB5-A7E8-4616-9BD5-B5CD87B59373}"/>
          </ac:spMkLst>
        </pc:spChg>
        <pc:spChg chg="mod">
          <ac:chgData name="Lior Sivan" userId="fe5d705246e43be4" providerId="LiveId" clId="{39B35CB2-ED5A-40E1-A028-F86670DA5FDD}" dt="2021-05-24T16:39:10.729" v="8990"/>
          <ac:spMkLst>
            <pc:docMk/>
            <pc:sldMk cId="2060043314" sldId="299"/>
            <ac:spMk id="27" creationId="{909AD623-C870-4C21-A1B8-D63DD8CBA8B5}"/>
          </ac:spMkLst>
        </pc:spChg>
        <pc:spChg chg="mod">
          <ac:chgData name="Lior Sivan" userId="fe5d705246e43be4" providerId="LiveId" clId="{39B35CB2-ED5A-40E1-A028-F86670DA5FDD}" dt="2021-05-24T16:39:10.729" v="8990"/>
          <ac:spMkLst>
            <pc:docMk/>
            <pc:sldMk cId="2060043314" sldId="299"/>
            <ac:spMk id="28" creationId="{5B17FEC6-CE2A-4C12-A1EB-ADEF0B9915B7}"/>
          </ac:spMkLst>
        </pc:spChg>
        <pc:spChg chg="mod">
          <ac:chgData name="Lior Sivan" userId="fe5d705246e43be4" providerId="LiveId" clId="{39B35CB2-ED5A-40E1-A028-F86670DA5FDD}" dt="2021-05-24T16:39:10.729" v="8990"/>
          <ac:spMkLst>
            <pc:docMk/>
            <pc:sldMk cId="2060043314" sldId="299"/>
            <ac:spMk id="31" creationId="{01BBD512-60F3-465F-A530-432F94593ED2}"/>
          </ac:spMkLst>
        </pc:spChg>
        <pc:spChg chg="mod">
          <ac:chgData name="Lior Sivan" userId="fe5d705246e43be4" providerId="LiveId" clId="{39B35CB2-ED5A-40E1-A028-F86670DA5FDD}" dt="2021-05-24T16:39:10.729" v="8990"/>
          <ac:spMkLst>
            <pc:docMk/>
            <pc:sldMk cId="2060043314" sldId="299"/>
            <ac:spMk id="32" creationId="{92064500-DE84-4E20-8885-FBF559615759}"/>
          </ac:spMkLst>
        </pc:spChg>
        <pc:spChg chg="add mod">
          <ac:chgData name="Lior Sivan" userId="fe5d705246e43be4" providerId="LiveId" clId="{39B35CB2-ED5A-40E1-A028-F86670DA5FDD}" dt="2021-05-24T16:39:10.729" v="8990"/>
          <ac:spMkLst>
            <pc:docMk/>
            <pc:sldMk cId="2060043314" sldId="299"/>
            <ac:spMk id="33" creationId="{7BF95F46-4821-40E6-9E27-91EAFFA9A4F9}"/>
          </ac:spMkLst>
        </pc:spChg>
        <pc:spChg chg="del">
          <ac:chgData name="Lior Sivan" userId="fe5d705246e43be4" providerId="LiveId" clId="{39B35CB2-ED5A-40E1-A028-F86670DA5FDD}" dt="2021-05-24T16:39:10.359" v="8989" actId="478"/>
          <ac:spMkLst>
            <pc:docMk/>
            <pc:sldMk cId="2060043314" sldId="299"/>
            <ac:spMk id="39" creationId="{C9D9FA04-CD7C-47EB-902D-52ECDE43D3AF}"/>
          </ac:spMkLst>
        </pc:spChg>
        <pc:spChg chg="mod">
          <ac:chgData name="Lior Sivan" userId="fe5d705246e43be4" providerId="LiveId" clId="{39B35CB2-ED5A-40E1-A028-F86670DA5FDD}" dt="2021-05-24T16:39:10.729" v="8990"/>
          <ac:spMkLst>
            <pc:docMk/>
            <pc:sldMk cId="2060043314" sldId="299"/>
            <ac:spMk id="41" creationId="{C4A69737-4E76-4376-B455-D12BD66D30F8}"/>
          </ac:spMkLst>
        </pc:spChg>
        <pc:spChg chg="mod">
          <ac:chgData name="Lior Sivan" userId="fe5d705246e43be4" providerId="LiveId" clId="{39B35CB2-ED5A-40E1-A028-F86670DA5FDD}" dt="2021-05-24T16:39:10.729" v="8990"/>
          <ac:spMkLst>
            <pc:docMk/>
            <pc:sldMk cId="2060043314" sldId="299"/>
            <ac:spMk id="42" creationId="{AA24358D-8DEE-473F-B0F8-E62F9792B1F7}"/>
          </ac:spMkLst>
        </pc:spChg>
        <pc:spChg chg="add mod">
          <ac:chgData name="Lior Sivan" userId="fe5d705246e43be4" providerId="LiveId" clId="{39B35CB2-ED5A-40E1-A028-F86670DA5FDD}" dt="2021-05-24T16:39:10.729" v="8990"/>
          <ac:spMkLst>
            <pc:docMk/>
            <pc:sldMk cId="2060043314" sldId="299"/>
            <ac:spMk id="43" creationId="{23D6DB3C-6E95-4C08-B405-CAEB9B58BE07}"/>
          </ac:spMkLst>
        </pc:spChg>
        <pc:grpChg chg="del">
          <ac:chgData name="Lior Sivan" userId="fe5d705246e43be4" providerId="LiveId" clId="{39B35CB2-ED5A-40E1-A028-F86670DA5FDD}" dt="2021-05-24T16:39:10.359" v="8989" actId="478"/>
          <ac:grpSpMkLst>
            <pc:docMk/>
            <pc:sldMk cId="2060043314" sldId="299"/>
            <ac:grpSpMk id="6" creationId="{A59D1F13-8997-46B5-BFBF-8DED54CCE8CC}"/>
          </ac:grpSpMkLst>
        </pc:grpChg>
        <pc:grpChg chg="del">
          <ac:chgData name="Lior Sivan" userId="fe5d705246e43be4" providerId="LiveId" clId="{39B35CB2-ED5A-40E1-A028-F86670DA5FDD}" dt="2021-05-24T16:39:10.359" v="8989" actId="478"/>
          <ac:grpSpMkLst>
            <pc:docMk/>
            <pc:sldMk cId="2060043314" sldId="299"/>
            <ac:grpSpMk id="14" creationId="{AF671557-F7CF-4840-9F9A-132F28BB6B26}"/>
          </ac:grpSpMkLst>
        </pc:grpChg>
        <pc:grpChg chg="add mod">
          <ac:chgData name="Lior Sivan" userId="fe5d705246e43be4" providerId="LiveId" clId="{39B35CB2-ED5A-40E1-A028-F86670DA5FDD}" dt="2021-05-24T16:39:10.729" v="8990"/>
          <ac:grpSpMkLst>
            <pc:docMk/>
            <pc:sldMk cId="2060043314" sldId="299"/>
            <ac:grpSpMk id="23" creationId="{6B42F83E-8FB8-461A-8508-6E0B21B0B055}"/>
          </ac:grpSpMkLst>
        </pc:grpChg>
        <pc:grpChg chg="add mod">
          <ac:chgData name="Lior Sivan" userId="fe5d705246e43be4" providerId="LiveId" clId="{39B35CB2-ED5A-40E1-A028-F86670DA5FDD}" dt="2021-05-24T16:39:10.729" v="8990"/>
          <ac:grpSpMkLst>
            <pc:docMk/>
            <pc:sldMk cId="2060043314" sldId="299"/>
            <ac:grpSpMk id="29" creationId="{36422672-2D5F-4658-B7B7-57619B082263}"/>
          </ac:grpSpMkLst>
        </pc:grpChg>
        <pc:grpChg chg="add mod">
          <ac:chgData name="Lior Sivan" userId="fe5d705246e43be4" providerId="LiveId" clId="{39B35CB2-ED5A-40E1-A028-F86670DA5FDD}" dt="2021-05-24T16:39:10.729" v="8990"/>
          <ac:grpSpMkLst>
            <pc:docMk/>
            <pc:sldMk cId="2060043314" sldId="299"/>
            <ac:grpSpMk id="34" creationId="{28A653F4-686C-4A18-9B17-135215BB917A}"/>
          </ac:grpSpMkLst>
        </pc:grpChg>
        <pc:grpChg chg="del">
          <ac:chgData name="Lior Sivan" userId="fe5d705246e43be4" providerId="LiveId" clId="{39B35CB2-ED5A-40E1-A028-F86670DA5FDD}" dt="2021-05-24T16:39:10.359" v="8989" actId="478"/>
          <ac:grpSpMkLst>
            <pc:docMk/>
            <pc:sldMk cId="2060043314" sldId="299"/>
            <ac:grpSpMk id="35" creationId="{B2462ECC-9705-4EDF-80AC-1B4495B0049B}"/>
          </ac:grpSpMkLst>
        </pc:grpChg>
        <pc:picChg chg="mod">
          <ac:chgData name="Lior Sivan" userId="fe5d705246e43be4" providerId="LiveId" clId="{39B35CB2-ED5A-40E1-A028-F86670DA5FDD}" dt="2021-05-24T16:39:10.729" v="8990"/>
          <ac:picMkLst>
            <pc:docMk/>
            <pc:sldMk cId="2060043314" sldId="299"/>
            <ac:picMk id="24" creationId="{1280B074-EA8D-4BBE-B241-DCE39F966E54}"/>
          </ac:picMkLst>
        </pc:picChg>
        <pc:picChg chg="mod">
          <ac:chgData name="Lior Sivan" userId="fe5d705246e43be4" providerId="LiveId" clId="{39B35CB2-ED5A-40E1-A028-F86670DA5FDD}" dt="2021-05-24T16:39:10.729" v="8990"/>
          <ac:picMkLst>
            <pc:docMk/>
            <pc:sldMk cId="2060043314" sldId="299"/>
            <ac:picMk id="30" creationId="{B1C11487-DD7C-4BD2-85C7-3651CE6D3AFB}"/>
          </ac:picMkLst>
        </pc:picChg>
        <pc:picChg chg="mod">
          <ac:chgData name="Lior Sivan" userId="fe5d705246e43be4" providerId="LiveId" clId="{39B35CB2-ED5A-40E1-A028-F86670DA5FDD}" dt="2021-05-24T16:39:10.729" v="8990"/>
          <ac:picMkLst>
            <pc:docMk/>
            <pc:sldMk cId="2060043314" sldId="299"/>
            <ac:picMk id="40" creationId="{26BE353B-A150-43C4-BE5E-8FA891297628}"/>
          </ac:picMkLst>
        </pc:picChg>
      </pc:sldChg>
      <pc:sldChg chg="modSp mod modShow">
        <pc:chgData name="Lior Sivan" userId="fe5d705246e43be4" providerId="LiveId" clId="{39B35CB2-ED5A-40E1-A028-F86670DA5FDD}" dt="2021-05-27T08:43:23.406" v="10198" actId="729"/>
        <pc:sldMkLst>
          <pc:docMk/>
          <pc:sldMk cId="2846759016" sldId="300"/>
        </pc:sldMkLst>
        <pc:picChg chg="mod">
          <ac:chgData name="Lior Sivan" userId="fe5d705246e43be4" providerId="LiveId" clId="{39B35CB2-ED5A-40E1-A028-F86670DA5FDD}" dt="2021-05-24T16:46:08.699" v="9069" actId="1076"/>
          <ac:picMkLst>
            <pc:docMk/>
            <pc:sldMk cId="2846759016" sldId="300"/>
            <ac:picMk id="4" creationId="{00000000-0000-0000-0000-000000000000}"/>
          </ac:picMkLst>
        </pc:picChg>
      </pc:sldChg>
      <pc:sldChg chg="modSp mod">
        <pc:chgData name="Lior Sivan" userId="fe5d705246e43be4" providerId="LiveId" clId="{39B35CB2-ED5A-40E1-A028-F86670DA5FDD}" dt="2021-05-24T16:49:31.886" v="9104" actId="6549"/>
        <pc:sldMkLst>
          <pc:docMk/>
          <pc:sldMk cId="3869941729" sldId="301"/>
        </pc:sldMkLst>
        <pc:spChg chg="mod">
          <ac:chgData name="Lior Sivan" userId="fe5d705246e43be4" providerId="LiveId" clId="{39B35CB2-ED5A-40E1-A028-F86670DA5FDD}" dt="2021-05-24T16:49:31.886" v="9104" actId="6549"/>
          <ac:spMkLst>
            <pc:docMk/>
            <pc:sldMk cId="3869941729" sldId="301"/>
            <ac:spMk id="22" creationId="{A5A02241-CA9C-4D9B-B611-19D256C572A1}"/>
          </ac:spMkLst>
        </pc:spChg>
      </pc:sldChg>
      <pc:sldChg chg="addSp delSp modSp mod">
        <pc:chgData name="Lior Sivan" userId="fe5d705246e43be4" providerId="LiveId" clId="{39B35CB2-ED5A-40E1-A028-F86670DA5FDD}" dt="2021-05-24T16:55:56.881" v="9149" actId="1035"/>
        <pc:sldMkLst>
          <pc:docMk/>
          <pc:sldMk cId="433267510" sldId="302"/>
        </pc:sldMkLst>
        <pc:spChg chg="mod">
          <ac:chgData name="Lior Sivan" userId="fe5d705246e43be4" providerId="LiveId" clId="{39B35CB2-ED5A-40E1-A028-F86670DA5FDD}" dt="2021-05-24T16:55:56.881" v="9149" actId="1035"/>
          <ac:spMkLst>
            <pc:docMk/>
            <pc:sldMk cId="433267510" sldId="302"/>
            <ac:spMk id="36" creationId="{8F33AAAF-4A38-4365-8F38-222B5DEBE55E}"/>
          </ac:spMkLst>
        </pc:spChg>
        <pc:spChg chg="mod">
          <ac:chgData name="Lior Sivan" userId="fe5d705246e43be4" providerId="LiveId" clId="{39B35CB2-ED5A-40E1-A028-F86670DA5FDD}" dt="2021-05-24T16:55:56.881" v="9149" actId="1035"/>
          <ac:spMkLst>
            <pc:docMk/>
            <pc:sldMk cId="433267510" sldId="302"/>
            <ac:spMk id="37" creationId="{87F98AC5-2EE6-4D62-B68A-F4B779AFEFD5}"/>
          </ac:spMkLst>
        </pc:spChg>
        <pc:spChg chg="mod">
          <ac:chgData name="Lior Sivan" userId="fe5d705246e43be4" providerId="LiveId" clId="{39B35CB2-ED5A-40E1-A028-F86670DA5FDD}" dt="2021-05-24T16:53:45.381" v="9121" actId="1076"/>
          <ac:spMkLst>
            <pc:docMk/>
            <pc:sldMk cId="433267510" sldId="302"/>
            <ac:spMk id="42" creationId="{71408282-201C-4E97-8DA9-031E6959A428}"/>
          </ac:spMkLst>
        </pc:spChg>
        <pc:spChg chg="mod">
          <ac:chgData name="Lior Sivan" userId="fe5d705246e43be4" providerId="LiveId" clId="{39B35CB2-ED5A-40E1-A028-F86670DA5FDD}" dt="2021-05-24T16:53:45.381" v="9121" actId="1076"/>
          <ac:spMkLst>
            <pc:docMk/>
            <pc:sldMk cId="433267510" sldId="302"/>
            <ac:spMk id="43" creationId="{E9386FB0-7FE1-4AC0-96A2-E2D49BBA55EC}"/>
          </ac:spMkLst>
        </pc:spChg>
        <pc:spChg chg="mod">
          <ac:chgData name="Lior Sivan" userId="fe5d705246e43be4" providerId="LiveId" clId="{39B35CB2-ED5A-40E1-A028-F86670DA5FDD}" dt="2021-05-24T16:53:45.381" v="9121" actId="1076"/>
          <ac:spMkLst>
            <pc:docMk/>
            <pc:sldMk cId="433267510" sldId="302"/>
            <ac:spMk id="44" creationId="{97E098C3-B83B-4D56-86F1-2838C0ACF5CB}"/>
          </ac:spMkLst>
        </pc:spChg>
        <pc:spChg chg="mod">
          <ac:chgData name="Lior Sivan" userId="fe5d705246e43be4" providerId="LiveId" clId="{39B35CB2-ED5A-40E1-A028-F86670DA5FDD}" dt="2021-05-24T16:53:45.381" v="9121" actId="1076"/>
          <ac:spMkLst>
            <pc:docMk/>
            <pc:sldMk cId="433267510" sldId="302"/>
            <ac:spMk id="45" creationId="{E9E8A05B-3E99-41C6-8E2D-F60DAD9ACB52}"/>
          </ac:spMkLst>
        </pc:spChg>
        <pc:spChg chg="mod">
          <ac:chgData name="Lior Sivan" userId="fe5d705246e43be4" providerId="LiveId" clId="{39B35CB2-ED5A-40E1-A028-F86670DA5FDD}" dt="2021-05-24T16:53:45.381" v="9121" actId="1076"/>
          <ac:spMkLst>
            <pc:docMk/>
            <pc:sldMk cId="433267510" sldId="302"/>
            <ac:spMk id="48" creationId="{EB1B4870-7030-4527-B509-20580CAACE5B}"/>
          </ac:spMkLst>
        </pc:spChg>
        <pc:spChg chg="mod">
          <ac:chgData name="Lior Sivan" userId="fe5d705246e43be4" providerId="LiveId" clId="{39B35CB2-ED5A-40E1-A028-F86670DA5FDD}" dt="2021-05-24T16:53:45.381" v="9121" actId="1076"/>
          <ac:spMkLst>
            <pc:docMk/>
            <pc:sldMk cId="433267510" sldId="302"/>
            <ac:spMk id="49" creationId="{2C169CE6-5697-4E4E-800B-454F8E81D639}"/>
          </ac:spMkLst>
        </pc:spChg>
        <pc:spChg chg="mod">
          <ac:chgData name="Lior Sivan" userId="fe5d705246e43be4" providerId="LiveId" clId="{39B35CB2-ED5A-40E1-A028-F86670DA5FDD}" dt="2021-05-24T16:53:45.381" v="9121" actId="1076"/>
          <ac:spMkLst>
            <pc:docMk/>
            <pc:sldMk cId="433267510" sldId="302"/>
            <ac:spMk id="50" creationId="{FEF6BBD5-6755-42B0-99B4-2E8066F9731A}"/>
          </ac:spMkLst>
        </pc:spChg>
        <pc:spChg chg="mod">
          <ac:chgData name="Lior Sivan" userId="fe5d705246e43be4" providerId="LiveId" clId="{39B35CB2-ED5A-40E1-A028-F86670DA5FDD}" dt="2021-05-24T16:54:25.773" v="9129" actId="1076"/>
          <ac:spMkLst>
            <pc:docMk/>
            <pc:sldMk cId="433267510" sldId="302"/>
            <ac:spMk id="55" creationId="{B6D6BF55-0E9F-4D67-BA34-33726A9EC686}"/>
          </ac:spMkLst>
        </pc:spChg>
        <pc:spChg chg="mod">
          <ac:chgData name="Lior Sivan" userId="fe5d705246e43be4" providerId="LiveId" clId="{39B35CB2-ED5A-40E1-A028-F86670DA5FDD}" dt="2021-05-24T16:54:25.773" v="9129" actId="1076"/>
          <ac:spMkLst>
            <pc:docMk/>
            <pc:sldMk cId="433267510" sldId="302"/>
            <ac:spMk id="56" creationId="{1896977D-DC5B-4404-A1FA-BA75A675439A}"/>
          </ac:spMkLst>
        </pc:spChg>
        <pc:spChg chg="mod">
          <ac:chgData name="Lior Sivan" userId="fe5d705246e43be4" providerId="LiveId" clId="{39B35CB2-ED5A-40E1-A028-F86670DA5FDD}" dt="2021-05-24T16:54:25.773" v="9129" actId="1076"/>
          <ac:spMkLst>
            <pc:docMk/>
            <pc:sldMk cId="433267510" sldId="302"/>
            <ac:spMk id="57" creationId="{6B458A8E-CE6E-448F-B641-428072EF1AF5}"/>
          </ac:spMkLst>
        </pc:spChg>
        <pc:spChg chg="mod">
          <ac:chgData name="Lior Sivan" userId="fe5d705246e43be4" providerId="LiveId" clId="{39B35CB2-ED5A-40E1-A028-F86670DA5FDD}" dt="2021-05-24T16:54:25.773" v="9129" actId="1076"/>
          <ac:spMkLst>
            <pc:docMk/>
            <pc:sldMk cId="433267510" sldId="302"/>
            <ac:spMk id="58" creationId="{609779E6-8D5F-4DDD-8DD2-E23E938DE1A3}"/>
          </ac:spMkLst>
        </pc:spChg>
        <pc:spChg chg="mod">
          <ac:chgData name="Lior Sivan" userId="fe5d705246e43be4" providerId="LiveId" clId="{39B35CB2-ED5A-40E1-A028-F86670DA5FDD}" dt="2021-05-24T16:54:25.773" v="9129" actId="1076"/>
          <ac:spMkLst>
            <pc:docMk/>
            <pc:sldMk cId="433267510" sldId="302"/>
            <ac:spMk id="59" creationId="{CE5C003E-2807-43C1-8248-362400D45D53}"/>
          </ac:spMkLst>
        </pc:spChg>
        <pc:spChg chg="mod">
          <ac:chgData name="Lior Sivan" userId="fe5d705246e43be4" providerId="LiveId" clId="{39B35CB2-ED5A-40E1-A028-F86670DA5FDD}" dt="2021-05-24T16:54:25.773" v="9129" actId="1076"/>
          <ac:spMkLst>
            <pc:docMk/>
            <pc:sldMk cId="433267510" sldId="302"/>
            <ac:spMk id="60" creationId="{5CD33F0F-F6E8-405C-9B4F-830C61AE3BCE}"/>
          </ac:spMkLst>
        </pc:spChg>
        <pc:grpChg chg="del">
          <ac:chgData name="Lior Sivan" userId="fe5d705246e43be4" providerId="LiveId" clId="{39B35CB2-ED5A-40E1-A028-F86670DA5FDD}" dt="2021-05-24T16:53:48.491" v="9123" actId="478"/>
          <ac:grpSpMkLst>
            <pc:docMk/>
            <pc:sldMk cId="433267510" sldId="302"/>
            <ac:grpSpMk id="14" creationId="{EE074FB5-876D-4674-9C06-3B7E32A57A9D}"/>
          </ac:grpSpMkLst>
        </pc:grpChg>
        <pc:grpChg chg="add mod">
          <ac:chgData name="Lior Sivan" userId="fe5d705246e43be4" providerId="LiveId" clId="{39B35CB2-ED5A-40E1-A028-F86670DA5FDD}" dt="2021-05-24T16:53:47.122" v="9122" actId="167"/>
          <ac:grpSpMkLst>
            <pc:docMk/>
            <pc:sldMk cId="433267510" sldId="302"/>
            <ac:grpSpMk id="38" creationId="{079F60C4-726B-40E6-B55D-EDFD715AA820}"/>
          </ac:grpSpMkLst>
        </pc:grpChg>
        <pc:grpChg chg="mod">
          <ac:chgData name="Lior Sivan" userId="fe5d705246e43be4" providerId="LiveId" clId="{39B35CB2-ED5A-40E1-A028-F86670DA5FDD}" dt="2021-05-24T16:53:45.381" v="9121" actId="1076"/>
          <ac:grpSpMkLst>
            <pc:docMk/>
            <pc:sldMk cId="433267510" sldId="302"/>
            <ac:grpSpMk id="39" creationId="{FC86DB34-D041-4CCB-A191-B57EEE617F62}"/>
          </ac:grpSpMkLst>
        </pc:grpChg>
        <pc:grpChg chg="add mod">
          <ac:chgData name="Lior Sivan" userId="fe5d705246e43be4" providerId="LiveId" clId="{39B35CB2-ED5A-40E1-A028-F86670DA5FDD}" dt="2021-05-24T16:54:27.706" v="9130" actId="167"/>
          <ac:grpSpMkLst>
            <pc:docMk/>
            <pc:sldMk cId="433267510" sldId="302"/>
            <ac:grpSpMk id="51" creationId="{A1A985E9-86F6-41EF-940D-DEF118B71F57}"/>
          </ac:grpSpMkLst>
        </pc:grpChg>
        <pc:grpChg chg="mod">
          <ac:chgData name="Lior Sivan" userId="fe5d705246e43be4" providerId="LiveId" clId="{39B35CB2-ED5A-40E1-A028-F86670DA5FDD}" dt="2021-05-24T16:54:25.773" v="9129" actId="1076"/>
          <ac:grpSpMkLst>
            <pc:docMk/>
            <pc:sldMk cId="433267510" sldId="302"/>
            <ac:grpSpMk id="53" creationId="{A102C55D-F55C-4135-9326-19FFE7A1AD16}"/>
          </ac:grpSpMkLst>
        </pc:grpChg>
        <pc:grpChg chg="del">
          <ac:chgData name="Lior Sivan" userId="fe5d705246e43be4" providerId="LiveId" clId="{39B35CB2-ED5A-40E1-A028-F86670DA5FDD}" dt="2021-05-24T16:54:28.652" v="9131" actId="478"/>
          <ac:grpSpMkLst>
            <pc:docMk/>
            <pc:sldMk cId="433267510" sldId="302"/>
            <ac:grpSpMk id="2049" creationId="{853761F4-2485-41A0-BDC0-94273580884F}"/>
          </ac:grpSpMkLst>
        </pc:grpChg>
        <pc:picChg chg="add del mod">
          <ac:chgData name="Lior Sivan" userId="fe5d705246e43be4" providerId="LiveId" clId="{39B35CB2-ED5A-40E1-A028-F86670DA5FDD}" dt="2021-05-24T16:53:16.594" v="9115"/>
          <ac:picMkLst>
            <pc:docMk/>
            <pc:sldMk cId="433267510" sldId="302"/>
            <ac:picMk id="35" creationId="{6FAF9799-6D95-4846-B0F5-DEC7BA0EDE8A}"/>
          </ac:picMkLst>
        </pc:picChg>
        <pc:picChg chg="mod">
          <ac:chgData name="Lior Sivan" userId="fe5d705246e43be4" providerId="LiveId" clId="{39B35CB2-ED5A-40E1-A028-F86670DA5FDD}" dt="2021-05-24T16:53:45.381" v="9121" actId="1076"/>
          <ac:picMkLst>
            <pc:docMk/>
            <pc:sldMk cId="433267510" sldId="302"/>
            <ac:picMk id="41" creationId="{D5977657-DCFC-4DC8-AFC3-1EBD39F39EB1}"/>
          </ac:picMkLst>
        </pc:picChg>
        <pc:picChg chg="mod">
          <ac:chgData name="Lior Sivan" userId="fe5d705246e43be4" providerId="LiveId" clId="{39B35CB2-ED5A-40E1-A028-F86670DA5FDD}" dt="2021-05-24T16:54:25.773" v="9129" actId="1076"/>
          <ac:picMkLst>
            <pc:docMk/>
            <pc:sldMk cId="433267510" sldId="302"/>
            <ac:picMk id="54" creationId="{C4B1C951-BFE7-4C2A-938D-B7F82F5C8935}"/>
          </ac:picMkLst>
        </pc:picChg>
      </pc:sldChg>
      <pc:sldChg chg="addSp delSp modSp new del mod modShow">
        <pc:chgData name="Lior Sivan" userId="fe5d705246e43be4" providerId="LiveId" clId="{39B35CB2-ED5A-40E1-A028-F86670DA5FDD}" dt="2021-05-25T09:25:17.042" v="9716" actId="47"/>
        <pc:sldMkLst>
          <pc:docMk/>
          <pc:sldMk cId="1436530575" sldId="303"/>
        </pc:sldMkLst>
        <pc:spChg chg="del">
          <ac:chgData name="Lior Sivan" userId="fe5d705246e43be4" providerId="LiveId" clId="{39B35CB2-ED5A-40E1-A028-F86670DA5FDD}" dt="2021-05-25T09:19:34.399" v="9635" actId="478"/>
          <ac:spMkLst>
            <pc:docMk/>
            <pc:sldMk cId="1436530575" sldId="303"/>
            <ac:spMk id="2" creationId="{CD626C72-5A9D-4842-BDB8-B21917BB6D8F}"/>
          </ac:spMkLst>
        </pc:spChg>
        <pc:spChg chg="del">
          <ac:chgData name="Lior Sivan" userId="fe5d705246e43be4" providerId="LiveId" clId="{39B35CB2-ED5A-40E1-A028-F86670DA5FDD}" dt="2021-05-25T09:19:34.399" v="9635" actId="478"/>
          <ac:spMkLst>
            <pc:docMk/>
            <pc:sldMk cId="1436530575" sldId="303"/>
            <ac:spMk id="3" creationId="{FD3E247F-36CA-4AEA-904D-B8CE752D47EB}"/>
          </ac:spMkLst>
        </pc:spChg>
        <pc:spChg chg="add mod">
          <ac:chgData name="Lior Sivan" userId="fe5d705246e43be4" providerId="LiveId" clId="{39B35CB2-ED5A-40E1-A028-F86670DA5FDD}" dt="2021-05-25T09:20:12.267" v="9639" actId="1076"/>
          <ac:spMkLst>
            <pc:docMk/>
            <pc:sldMk cId="1436530575" sldId="303"/>
            <ac:spMk id="9" creationId="{4471FF2E-50E5-4838-B7D3-DC22CCC2DD2E}"/>
          </ac:spMkLst>
        </pc:spChg>
        <pc:spChg chg="add mod">
          <ac:chgData name="Lior Sivan" userId="fe5d705246e43be4" providerId="LiveId" clId="{39B35CB2-ED5A-40E1-A028-F86670DA5FDD}" dt="2021-05-25T09:20:12.267" v="9639" actId="1076"/>
          <ac:spMkLst>
            <pc:docMk/>
            <pc:sldMk cId="1436530575" sldId="303"/>
            <ac:spMk id="10" creationId="{61491E5F-E375-40D9-BDC1-2ABB29778614}"/>
          </ac:spMkLst>
        </pc:spChg>
        <pc:spChg chg="add mod">
          <ac:chgData name="Lior Sivan" userId="fe5d705246e43be4" providerId="LiveId" clId="{39B35CB2-ED5A-40E1-A028-F86670DA5FDD}" dt="2021-05-25T09:20:12.267" v="9639" actId="1076"/>
          <ac:spMkLst>
            <pc:docMk/>
            <pc:sldMk cId="1436530575" sldId="303"/>
            <ac:spMk id="11" creationId="{D9073675-9FA1-4C35-9C83-FA37048C2874}"/>
          </ac:spMkLst>
        </pc:spChg>
        <pc:spChg chg="add mod">
          <ac:chgData name="Lior Sivan" userId="fe5d705246e43be4" providerId="LiveId" clId="{39B35CB2-ED5A-40E1-A028-F86670DA5FDD}" dt="2021-05-25T09:20:12.267" v="9639" actId="1076"/>
          <ac:spMkLst>
            <pc:docMk/>
            <pc:sldMk cId="1436530575" sldId="303"/>
            <ac:spMk id="12" creationId="{C64E31B6-58D7-4323-82EF-523777DDE730}"/>
          </ac:spMkLst>
        </pc:spChg>
        <pc:spChg chg="add mod">
          <ac:chgData name="Lior Sivan" userId="fe5d705246e43be4" providerId="LiveId" clId="{39B35CB2-ED5A-40E1-A028-F86670DA5FDD}" dt="2021-05-25T09:20:12.267" v="9639" actId="1076"/>
          <ac:spMkLst>
            <pc:docMk/>
            <pc:sldMk cId="1436530575" sldId="303"/>
            <ac:spMk id="13" creationId="{158AE99F-293B-45EE-A4B8-3811AB8C6267}"/>
          </ac:spMkLst>
        </pc:spChg>
        <pc:graphicFrameChg chg="add mod">
          <ac:chgData name="Lior Sivan" userId="fe5d705246e43be4" providerId="LiveId" clId="{39B35CB2-ED5A-40E1-A028-F86670DA5FDD}" dt="2021-05-25T09:20:12.267" v="9639" actId="1076"/>
          <ac:graphicFrameMkLst>
            <pc:docMk/>
            <pc:sldMk cId="1436530575" sldId="303"/>
            <ac:graphicFrameMk id="6" creationId="{DEB7363D-50C7-40EC-B6EB-09DFF035C2AA}"/>
          </ac:graphicFrameMkLst>
        </pc:graphicFrameChg>
        <pc:graphicFrameChg chg="add mod">
          <ac:chgData name="Lior Sivan" userId="fe5d705246e43be4" providerId="LiveId" clId="{39B35CB2-ED5A-40E1-A028-F86670DA5FDD}" dt="2021-05-25T09:20:12.267" v="9639" actId="1076"/>
          <ac:graphicFrameMkLst>
            <pc:docMk/>
            <pc:sldMk cId="1436530575" sldId="303"/>
            <ac:graphicFrameMk id="7" creationId="{079D913D-CEBE-4FAB-A9A8-D492A0D7B5B2}"/>
          </ac:graphicFrameMkLst>
        </pc:graphicFrameChg>
        <pc:graphicFrameChg chg="add mod">
          <ac:chgData name="Lior Sivan" userId="fe5d705246e43be4" providerId="LiveId" clId="{39B35CB2-ED5A-40E1-A028-F86670DA5FDD}" dt="2021-05-25T09:20:12.267" v="9639" actId="1076"/>
          <ac:graphicFrameMkLst>
            <pc:docMk/>
            <pc:sldMk cId="1436530575" sldId="303"/>
            <ac:graphicFrameMk id="8" creationId="{6B072CE3-3C64-4804-8CAC-1982B2DE3631}"/>
          </ac:graphicFrameMkLst>
        </pc:graphicFrameChg>
        <pc:graphicFrameChg chg="add mod">
          <ac:chgData name="Lior Sivan" userId="fe5d705246e43be4" providerId="LiveId" clId="{39B35CB2-ED5A-40E1-A028-F86670DA5FDD}" dt="2021-05-25T09:20:12.267" v="9639" actId="1076"/>
          <ac:graphicFrameMkLst>
            <pc:docMk/>
            <pc:sldMk cId="1436530575" sldId="303"/>
            <ac:graphicFrameMk id="14" creationId="{A5F1A420-9C71-400D-8AD4-38AE2698FA05}"/>
          </ac:graphicFrameMkLst>
        </pc:graphicFrameChg>
        <pc:picChg chg="add del">
          <ac:chgData name="Lior Sivan" userId="fe5d705246e43be4" providerId="LiveId" clId="{39B35CB2-ED5A-40E1-A028-F86670DA5FDD}" dt="2021-05-25T09:20:13.755" v="9640" actId="21"/>
          <ac:picMkLst>
            <pc:docMk/>
            <pc:sldMk cId="1436530575" sldId="303"/>
            <ac:picMk id="4" creationId="{07CB532B-F58F-4B2E-A7B6-686C76299FB3}"/>
          </ac:picMkLst>
        </pc:picChg>
        <pc:cxnChg chg="add del mod">
          <ac:chgData name="Lior Sivan" userId="fe5d705246e43be4" providerId="LiveId" clId="{39B35CB2-ED5A-40E1-A028-F86670DA5FDD}" dt="2021-05-25T09:21:56.974" v="9671" actId="478"/>
          <ac:cxnSpMkLst>
            <pc:docMk/>
            <pc:sldMk cId="1436530575" sldId="303"/>
            <ac:cxnSpMk id="5" creationId="{FB92D806-7147-4E89-853A-B26E7FBD0BBF}"/>
          </ac:cxnSpMkLst>
        </pc:cxnChg>
      </pc:sldChg>
    </pc:docChg>
  </pc:docChgLst>
  <pc:docChgLst>
    <pc:chgData name="Lior Schapiro" userId="fe5d705246e43be4" providerId="Windows Live" clId="Web-{50746471-BAC6-45F4-A88D-F567829572B3}"/>
    <pc:docChg chg="modSld">
      <pc:chgData name="Lior Schapiro" userId="fe5d705246e43be4" providerId="Windows Live" clId="Web-{50746471-BAC6-45F4-A88D-F567829572B3}" dt="2021-05-24T09:43:18.246" v="115" actId="1076"/>
      <pc:docMkLst>
        <pc:docMk/>
      </pc:docMkLst>
      <pc:sldChg chg="modNotes">
        <pc:chgData name="Lior Schapiro" userId="fe5d705246e43be4" providerId="Windows Live" clId="Web-{50746471-BAC6-45F4-A88D-F567829572B3}" dt="2021-05-24T09:42:51.027" v="109"/>
        <pc:sldMkLst>
          <pc:docMk/>
          <pc:sldMk cId="3790935360" sldId="271"/>
        </pc:sldMkLst>
      </pc:sldChg>
      <pc:sldChg chg="modSp">
        <pc:chgData name="Lior Schapiro" userId="fe5d705246e43be4" providerId="Windows Live" clId="Web-{50746471-BAC6-45F4-A88D-F567829572B3}" dt="2021-05-24T09:43:18.246" v="115" actId="1076"/>
        <pc:sldMkLst>
          <pc:docMk/>
          <pc:sldMk cId="2508981932" sldId="292"/>
        </pc:sldMkLst>
        <pc:spChg chg="mod">
          <ac:chgData name="Lior Schapiro" userId="fe5d705246e43be4" providerId="Windows Live" clId="Web-{50746471-BAC6-45F4-A88D-F567829572B3}" dt="2021-05-24T09:43:18.246" v="115" actId="1076"/>
          <ac:spMkLst>
            <pc:docMk/>
            <pc:sldMk cId="2508981932" sldId="292"/>
            <ac:spMk id="31" creationId="{C00516B0-01C8-49CF-A584-72BC9CA9734E}"/>
          </ac:spMkLst>
        </pc:spChg>
      </pc:sldChg>
    </pc:docChg>
  </pc:docChgLst>
  <pc:docChgLst>
    <pc:chgData name="Lior Sivan" userId="fe5d705246e43be4" providerId="LiveId" clId="{2B96398F-1CC2-4871-9362-47C58B954202}"/>
    <pc:docChg chg="delSld modSld">
      <pc:chgData name="Lior Sivan" userId="fe5d705246e43be4" providerId="LiveId" clId="{2B96398F-1CC2-4871-9362-47C58B954202}" dt="2021-06-24T06:52:34.074" v="275" actId="1076"/>
      <pc:docMkLst>
        <pc:docMk/>
      </pc:docMkLst>
      <pc:sldChg chg="modNotesTx">
        <pc:chgData name="Lior Sivan" userId="fe5d705246e43be4" providerId="LiveId" clId="{2B96398F-1CC2-4871-9362-47C58B954202}" dt="2021-06-02T10:49:29.311" v="274" actId="20577"/>
        <pc:sldMkLst>
          <pc:docMk/>
          <pc:sldMk cId="3028677382" sldId="256"/>
        </pc:sldMkLst>
      </pc:sldChg>
      <pc:sldChg chg="modNotesTx">
        <pc:chgData name="Lior Sivan" userId="fe5d705246e43be4" providerId="LiveId" clId="{2B96398F-1CC2-4871-9362-47C58B954202}" dt="2021-06-02T10:48:29.880" v="260" actId="20577"/>
        <pc:sldMkLst>
          <pc:docMk/>
          <pc:sldMk cId="1932719979" sldId="259"/>
        </pc:sldMkLst>
      </pc:sldChg>
      <pc:sldChg chg="modNotesTx">
        <pc:chgData name="Lior Sivan" userId="fe5d705246e43be4" providerId="LiveId" clId="{2B96398F-1CC2-4871-9362-47C58B954202}" dt="2021-06-02T10:47:43.221" v="9" actId="20577"/>
        <pc:sldMkLst>
          <pc:docMk/>
          <pc:sldMk cId="2409295362" sldId="268"/>
        </pc:sldMkLst>
      </pc:sldChg>
      <pc:sldChg chg="modNotesTx">
        <pc:chgData name="Lior Sivan" userId="fe5d705246e43be4" providerId="LiveId" clId="{2B96398F-1CC2-4871-9362-47C58B954202}" dt="2021-06-02T10:48:56.445" v="263" actId="20577"/>
        <pc:sldMkLst>
          <pc:docMk/>
          <pc:sldMk cId="3790935360" sldId="271"/>
        </pc:sldMkLst>
      </pc:sldChg>
      <pc:sldChg chg="modNotesTx">
        <pc:chgData name="Lior Sivan" userId="fe5d705246e43be4" providerId="LiveId" clId="{2B96398F-1CC2-4871-9362-47C58B954202}" dt="2021-06-02T10:48:47.256" v="261" actId="20577"/>
        <pc:sldMkLst>
          <pc:docMk/>
          <pc:sldMk cId="2560791668" sldId="273"/>
        </pc:sldMkLst>
      </pc:sldChg>
      <pc:sldChg chg="modNotesTx">
        <pc:chgData name="Lior Sivan" userId="fe5d705246e43be4" providerId="LiveId" clId="{2B96398F-1CC2-4871-9362-47C58B954202}" dt="2021-06-02T10:48:19.279" v="258" actId="20577"/>
        <pc:sldMkLst>
          <pc:docMk/>
          <pc:sldMk cId="4065349041" sldId="279"/>
        </pc:sldMkLst>
      </pc:sldChg>
      <pc:sldChg chg="del">
        <pc:chgData name="Lior Sivan" userId="fe5d705246e43be4" providerId="LiveId" clId="{2B96398F-1CC2-4871-9362-47C58B954202}" dt="2021-06-02T10:47:17.851" v="4" actId="47"/>
        <pc:sldMkLst>
          <pc:docMk/>
          <pc:sldMk cId="2286547346" sldId="281"/>
        </pc:sldMkLst>
      </pc:sldChg>
      <pc:sldChg chg="del">
        <pc:chgData name="Lior Sivan" userId="fe5d705246e43be4" providerId="LiveId" clId="{2B96398F-1CC2-4871-9362-47C58B954202}" dt="2021-06-02T10:47:19.337" v="5" actId="47"/>
        <pc:sldMkLst>
          <pc:docMk/>
          <pc:sldMk cId="1650063573" sldId="282"/>
        </pc:sldMkLst>
      </pc:sldChg>
      <pc:sldChg chg="modNotesTx">
        <pc:chgData name="Lior Sivan" userId="fe5d705246e43be4" providerId="LiveId" clId="{2B96398F-1CC2-4871-9362-47C58B954202}" dt="2021-06-02T10:47:49.389" v="10" actId="20577"/>
        <pc:sldMkLst>
          <pc:docMk/>
          <pc:sldMk cId="4192730607" sldId="289"/>
        </pc:sldMkLst>
      </pc:sldChg>
      <pc:sldChg chg="modNotesTx">
        <pc:chgData name="Lior Sivan" userId="fe5d705246e43be4" providerId="LiveId" clId="{2B96398F-1CC2-4871-9362-47C58B954202}" dt="2021-06-02T10:47:36.370" v="8" actId="20577"/>
        <pc:sldMkLst>
          <pc:docMk/>
          <pc:sldMk cId="2644000040" sldId="291"/>
        </pc:sldMkLst>
      </pc:sldChg>
      <pc:sldChg chg="modNotesTx">
        <pc:chgData name="Lior Sivan" userId="fe5d705246e43be4" providerId="LiveId" clId="{2B96398F-1CC2-4871-9362-47C58B954202}" dt="2021-06-02T10:48:50.978" v="262" actId="20577"/>
        <pc:sldMkLst>
          <pc:docMk/>
          <pc:sldMk cId="2508981932" sldId="292"/>
        </pc:sldMkLst>
      </pc:sldChg>
      <pc:sldChg chg="modNotesTx">
        <pc:chgData name="Lior Sivan" userId="fe5d705246e43be4" providerId="LiveId" clId="{2B96398F-1CC2-4871-9362-47C58B954202}" dt="2021-06-02T10:47:27.151" v="6" actId="20577"/>
        <pc:sldMkLst>
          <pc:docMk/>
          <pc:sldMk cId="209267625" sldId="295"/>
        </pc:sldMkLst>
      </pc:sldChg>
      <pc:sldChg chg="modNotesTx">
        <pc:chgData name="Lior Sivan" userId="fe5d705246e43be4" providerId="LiveId" clId="{2B96398F-1CC2-4871-9362-47C58B954202}" dt="2021-06-02T10:49:21.100" v="273" actId="20577"/>
        <pc:sldMkLst>
          <pc:docMk/>
          <pc:sldMk cId="3229341503" sldId="298"/>
        </pc:sldMkLst>
      </pc:sldChg>
      <pc:sldChg chg="modNotesTx">
        <pc:chgData name="Lior Sivan" userId="fe5d705246e43be4" providerId="LiveId" clId="{2B96398F-1CC2-4871-9362-47C58B954202}" dt="2021-06-02T10:49:17.317" v="272" actId="20577"/>
        <pc:sldMkLst>
          <pc:docMk/>
          <pc:sldMk cId="2060043314" sldId="299"/>
        </pc:sldMkLst>
      </pc:sldChg>
      <pc:sldChg chg="del">
        <pc:chgData name="Lior Sivan" userId="fe5d705246e43be4" providerId="LiveId" clId="{2B96398F-1CC2-4871-9362-47C58B954202}" dt="2021-06-02T10:47:17.393" v="3" actId="47"/>
        <pc:sldMkLst>
          <pc:docMk/>
          <pc:sldMk cId="2846759016" sldId="300"/>
        </pc:sldMkLst>
      </pc:sldChg>
      <pc:sldChg chg="modNotesTx">
        <pc:chgData name="Lior Sivan" userId="fe5d705246e43be4" providerId="LiveId" clId="{2B96398F-1CC2-4871-9362-47C58B954202}" dt="2021-06-02T10:47:32.959" v="7" actId="20577"/>
        <pc:sldMkLst>
          <pc:docMk/>
          <pc:sldMk cId="3869941729" sldId="301"/>
        </pc:sldMkLst>
      </pc:sldChg>
      <pc:sldChg chg="modSp mod modNotesTx">
        <pc:chgData name="Lior Sivan" userId="fe5d705246e43be4" providerId="LiveId" clId="{2B96398F-1CC2-4871-9362-47C58B954202}" dt="2021-06-24T06:52:34.074" v="275" actId="1076"/>
        <pc:sldMkLst>
          <pc:docMk/>
          <pc:sldMk cId="433267510" sldId="302"/>
        </pc:sldMkLst>
        <pc:spChg chg="mod">
          <ac:chgData name="Lior Sivan" userId="fe5d705246e43be4" providerId="LiveId" clId="{2B96398F-1CC2-4871-9362-47C58B954202}" dt="2021-06-02T10:47:11.941" v="2" actId="20577"/>
          <ac:spMkLst>
            <pc:docMk/>
            <pc:sldMk cId="433267510" sldId="302"/>
            <ac:spMk id="52" creationId="{D4CA6408-0CE2-45A0-9A4E-5616511D0FB8}"/>
          </ac:spMkLst>
        </pc:spChg>
        <pc:cxnChg chg="mod">
          <ac:chgData name="Lior Sivan" userId="fe5d705246e43be4" providerId="LiveId" clId="{2B96398F-1CC2-4871-9362-47C58B954202}" dt="2021-06-24T06:52:34.074" v="275" actId="1076"/>
          <ac:cxnSpMkLst>
            <pc:docMk/>
            <pc:sldMk cId="433267510" sldId="302"/>
            <ac:cxnSpMk id="33" creationId="{110DBB13-A68C-4D33-8EFD-3DAE7CC44F71}"/>
          </ac:cxnSpMkLst>
        </pc:cxn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liors\OneDrive\Documents\third%20year\project\debug_vcf\last%20try\fisher_bon_try2.csv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spPr>
            <a:ln>
              <a:solidFill>
                <a:schemeClr val="tx1"/>
              </a:solidFill>
            </a:ln>
          </c:spPr>
          <c:dPt>
            <c:idx val="0"/>
            <c:bubble3D val="0"/>
            <c:spPr>
              <a:solidFill>
                <a:srgbClr val="A5A5A5"/>
              </a:solidFill>
              <a:ln>
                <a:solidFill>
                  <a:schemeClr val="tx1"/>
                </a:solidFill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987D-4D5A-A784-1D8C575414F7}"/>
              </c:ext>
            </c:extLst>
          </c:dPt>
          <c:dPt>
            <c:idx val="1"/>
            <c:bubble3D val="0"/>
            <c:spPr>
              <a:solidFill>
                <a:srgbClr val="D8CEB8"/>
              </a:solidFill>
              <a:ln>
                <a:solidFill>
                  <a:schemeClr val="tx1"/>
                </a:solidFill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987D-4D5A-A784-1D8C575414F7}"/>
              </c:ext>
            </c:extLst>
          </c:dPt>
          <c:dPt>
            <c:idx val="2"/>
            <c:bubble3D val="0"/>
            <c:spPr>
              <a:solidFill>
                <a:srgbClr val="96B4E3"/>
              </a:solidFill>
              <a:ln>
                <a:solidFill>
                  <a:schemeClr val="tx1"/>
                </a:solidFill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987D-4D5A-A784-1D8C575414F7}"/>
              </c:ext>
            </c:extLst>
          </c:dPt>
          <c:dPt>
            <c:idx val="3"/>
            <c:bubble3D val="0"/>
            <c:spPr>
              <a:solidFill>
                <a:srgbClr val="A1C7D8"/>
              </a:solidFill>
              <a:ln>
                <a:solidFill>
                  <a:schemeClr val="tx1"/>
                </a:solidFill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987D-4D5A-A784-1D8C575414F7}"/>
              </c:ext>
            </c:extLst>
          </c:dPt>
          <c:dPt>
            <c:idx val="4"/>
            <c:bubble3D val="0"/>
            <c:spPr>
              <a:solidFill>
                <a:srgbClr val="5896C1"/>
              </a:solidFill>
              <a:ln>
                <a:solidFill>
                  <a:schemeClr val="tx1"/>
                </a:solidFill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9-987D-4D5A-A784-1D8C575414F7}"/>
              </c:ext>
            </c:extLst>
          </c:dPt>
          <c:dLbls>
            <c:dLbl>
              <c:idx val="0"/>
              <c:layout>
                <c:manualLayout>
                  <c:x val="2.9010781309224539E-3"/>
                  <c:y val="5.1862277879104683E-2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987D-4D5A-A784-1D8C575414F7}"/>
                </c:ext>
              </c:extLst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50" b="1" i="0" u="none" strike="noStrike" kern="1200" baseline="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LID4096"/>
                </a:p>
              </c:txPr>
              <c:dLblPos val="inEnd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3-987D-4D5A-A784-1D8C575414F7}"/>
                </c:ext>
              </c:extLst>
            </c:dLbl>
            <c:dLbl>
              <c:idx val="2"/>
              <c:layout>
                <c:manualLayout>
                  <c:x val="-2.0803172321966375E-2"/>
                  <c:y val="5.8224840551844556E-2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987D-4D5A-A784-1D8C575414F7}"/>
                </c:ext>
              </c:extLst>
            </c:dLbl>
            <c:dLbl>
              <c:idx val="3"/>
              <c:layout>
                <c:manualLayout>
                  <c:x val="-2.0462221225054519E-2"/>
                  <c:y val="5.1744823437958304E-2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987D-4D5A-A784-1D8C575414F7}"/>
                </c:ext>
              </c:extLst>
            </c:dLbl>
            <c:dLbl>
              <c:idx val="4"/>
              <c:layout>
                <c:manualLayout>
                  <c:x val="6.7870633354466539E-2"/>
                  <c:y val="-0.32304486307075059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800" b="1" i="0" u="none" strike="noStrike" kern="1200" baseline="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LID4096"/>
                </a:p>
              </c:txPr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7.1130256904448658E-2"/>
                      <c:h val="8.6781729028906004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9-987D-4D5A-A784-1D8C575414F7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LID4096"/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dk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val>
            <c:numRef>
              <c:f>fisher_bon_try2!$E$2:$E$6</c:f>
              <c:numCache>
                <c:formatCode>General</c:formatCode>
                <c:ptCount val="5"/>
                <c:pt idx="0">
                  <c:v>110</c:v>
                </c:pt>
                <c:pt idx="1">
                  <c:v>713</c:v>
                </c:pt>
                <c:pt idx="2">
                  <c:v>274</c:v>
                </c:pt>
                <c:pt idx="3">
                  <c:v>187</c:v>
                </c:pt>
                <c:pt idx="4">
                  <c:v>16276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987D-4D5A-A784-1D8C575414F7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LID4096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61">
  <cs:axisTitle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categoryAxis>
  <cs:chartArea>
    <cs:lnRef idx="0"/>
    <cs:fillRef idx="0"/>
    <cs:effectRef idx="0"/>
    <cs:fontRef idx="minor">
      <a:schemeClr val="dk1"/>
    </cs:fontRef>
    <cs:spPr>
      <a:pattFill prst="dkDnDiag">
        <a:fgClr>
          <a:schemeClr val="lt1">
            <a:lumMod val="95000"/>
          </a:schemeClr>
        </a:fgClr>
        <a:bgClr>
          <a:schemeClr val="lt1"/>
        </a:bgClr>
      </a:patt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defRPr sz="900" b="1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5000"/>
        </a:schemeClr>
      </a:solidFill>
      <a:ln w="9525"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317500" algn="ctr" rotWithShape="0">
          <a:prstClr val="black">
            <a:alpha val="25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20000"/>
          </a:prstClr>
        </a:outerShdw>
      </a:effectLst>
      <a:scene3d>
        <a:camera prst="orthographicFront"/>
        <a:lightRig rig="threePt" dir="t"/>
      </a:scene3d>
      <a:sp3d prstMaterial="matte"/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noFill/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8000"/>
        </a:schemeClr>
      </a:solidFill>
    </cs:spPr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65000"/>
        <a:lumOff val="3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90B917-9964-4A85-9630-686CE50739EC}" type="datetimeFigureOut">
              <a:rPr lang="LID4096" smtClean="0"/>
              <a:t>06/24/2021</a:t>
            </a:fld>
            <a:endParaRPr lang="LID4096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LID4096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EB4803-05AA-4F42-B9FC-F685CDCA8739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8515109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EB4803-05AA-4F42-B9FC-F685CDCA8739}" type="slidenum">
              <a:rPr lang="LID4096" smtClean="0"/>
              <a:t>1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1840857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in particular low </a:t>
            </a:r>
            <a:r>
              <a:rPr lang="en-US" dirty="0" err="1"/>
              <a:t>oe</a:t>
            </a: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 values are indicative of strong intolerance.</a:t>
            </a: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On the other hand, a gene with an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-apple-system"/>
              </a:rPr>
              <a:t>LoF</a:t>
            </a: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 </a:t>
            </a:r>
            <a:r>
              <a:rPr lang="en-US" dirty="0" err="1"/>
              <a:t>oe</a:t>
            </a: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 of 0.4 can clearly be interpreted as a gene where only 40% of the expected loss-of-function variants were observed and therefore is likely under selection against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-apple-system"/>
              </a:rPr>
              <a:t>LoF</a:t>
            </a:r>
            <a:r>
              <a:rPr lang="en-US" b="0" i="0" dirty="0">
                <a:solidFill>
                  <a:srgbClr val="000000"/>
                </a:solidFill>
                <a:effectLst/>
                <a:latin typeface="-apple-system"/>
              </a:rPr>
              <a:t> variants</a:t>
            </a:r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EB4803-05AA-4F42-B9FC-F685CDCA8739}" type="slidenum">
              <a:rPr lang="LID4096" smtClean="0"/>
              <a:t>12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2665205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EB4803-05AA-4F42-B9FC-F685CDCA8739}" type="slidenum">
              <a:rPr lang="LID4096" smtClean="0"/>
              <a:t>13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1229305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EB4803-05AA-4F42-B9FC-F685CDCA8739}" type="slidenum">
              <a:rPr lang="LID4096" smtClean="0"/>
              <a:t>14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5864592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EB4803-05AA-4F42-B9FC-F685CDCA8739}" type="slidenum">
              <a:rPr lang="LID4096" smtClean="0"/>
              <a:t>15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778222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EB4803-05AA-4F42-B9FC-F685CDCA8739}" type="slidenum">
              <a:rPr lang="LID4096" smtClean="0"/>
              <a:t>16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7077143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5EB4803-05AA-4F42-B9FC-F685CDCA8739}" type="slidenum">
              <a:rPr kumimoji="0" lang="LID4096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LID4096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060407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r" rtl="1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https://www.ebi.ac.uk/gwas/search?query=parkinson%27s%20disease</a:t>
            </a:r>
          </a:p>
          <a:p>
            <a:r>
              <a:rPr lang="he-IL" sz="2000" dirty="0"/>
              <a:t>מה חשוב להדגיש- זה דאטה </a:t>
            </a:r>
            <a:r>
              <a:rPr lang="he-IL" sz="2000" dirty="0" err="1"/>
              <a:t>אגריגטיבי</a:t>
            </a:r>
            <a:r>
              <a:rPr lang="he-IL" sz="2000" dirty="0"/>
              <a:t> בלי מחקר של אנשים רק נוכל להגיד מי שמור ומי לא.</a:t>
            </a:r>
            <a:endParaRPr lang="en-US" sz="2000" dirty="0"/>
          </a:p>
          <a:p>
            <a:r>
              <a:rPr lang="en-US" sz="2000" dirty="0"/>
              <a:t>We want to find link between variant and phenotype using cohort data.</a:t>
            </a:r>
          </a:p>
          <a:p>
            <a:endParaRPr lang="LID4096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EB4803-05AA-4F42-B9FC-F685CDCA8739}" type="slidenum">
              <a:rPr lang="LID4096" smtClean="0"/>
              <a:t>18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532312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>
              <a:spcBef>
                <a:spcPts val="0"/>
              </a:spcBef>
              <a:spcAft>
                <a:spcPts val="0"/>
              </a:spcAft>
            </a:pPr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EB4803-05AA-4F42-B9FC-F685CDCA8739}" type="slidenum">
              <a:rPr lang="LID4096" smtClean="0"/>
              <a:t>19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4436002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24292E"/>
                </a:solidFill>
                <a:effectLst/>
                <a:latin typeface="-apple-system"/>
              </a:rPr>
              <a:t>FABRIC (Functional Alteration Bias Recovery In Coding-regions) is a framework for detecting genes showing functional alteration bias in some evolutionary context. </a:t>
            </a:r>
            <a:r>
              <a:rPr lang="en-US" b="1" dirty="0"/>
              <a:t>Highlight genes with mutations more damaging than expected</a:t>
            </a:r>
            <a:endParaRPr lang="he-IL" b="1" dirty="0"/>
          </a:p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dirty="0"/>
              <a:t>אז מה זה בעצם ציון </a:t>
            </a:r>
            <a:r>
              <a:rPr lang="he-IL" dirty="0" err="1"/>
              <a:t>סיגניפיקנטי</a:t>
            </a:r>
            <a:r>
              <a:rPr lang="he-IL" dirty="0"/>
              <a:t>? זה אומר שלא צפינו שהגן יפגע בעצמו בצורה שבה חישבנו</a:t>
            </a:r>
            <a:endParaRPr lang="en-US" dirty="0"/>
          </a:p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L" dirty="0"/>
          </a:p>
          <a:p>
            <a:br>
              <a:rPr lang="en-US" dirty="0"/>
            </a:br>
            <a:endParaRPr lang="en-US" b="0" i="0" dirty="0">
              <a:solidFill>
                <a:srgbClr val="24292E"/>
              </a:solidFill>
              <a:effectLst/>
              <a:latin typeface="-apple-system"/>
            </a:endParaRPr>
          </a:p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EB4803-05AA-4F42-B9FC-F685CDCA8739}" type="slidenum">
              <a:rPr lang="LID4096" smtClean="0"/>
              <a:t>20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40195155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r>
              <a:rPr lang="he-IL" dirty="0"/>
              <a:t>ראשית נחשב את ההסתברות לכל ההחלפות של בסיסים אפשריים</a:t>
            </a:r>
          </a:p>
          <a:p>
            <a:pPr algn="r" rtl="1"/>
            <a:r>
              <a:rPr lang="he-IL" dirty="0"/>
              <a:t>נגיד החלפה של </a:t>
            </a:r>
            <a:r>
              <a:rPr lang="en-US" dirty="0"/>
              <a:t>A</a:t>
            </a:r>
            <a:r>
              <a:rPr lang="he-IL" dirty="0"/>
              <a:t> ב-</a:t>
            </a:r>
            <a:r>
              <a:rPr lang="en-US" dirty="0"/>
              <a:t>G</a:t>
            </a:r>
            <a:r>
              <a:rPr lang="he-IL" dirty="0"/>
              <a:t>. לאחר מכן ניקח את החלק בגן ונחליף כל </a:t>
            </a:r>
            <a:r>
              <a:rPr lang="en-US" dirty="0"/>
              <a:t>A</a:t>
            </a:r>
            <a:r>
              <a:rPr lang="he-IL" dirty="0"/>
              <a:t> ב-</a:t>
            </a:r>
            <a:r>
              <a:rPr lang="en-US" dirty="0"/>
              <a:t>G</a:t>
            </a:r>
            <a:r>
              <a:rPr lang="he-IL" dirty="0"/>
              <a:t> ונראה מה ההסתברות נריץ על האלגוריתם ונקבל ציון</a:t>
            </a:r>
          </a:p>
          <a:p>
            <a:pPr algn="r" rtl="1"/>
            <a:r>
              <a:rPr lang="he-IL" dirty="0"/>
              <a:t>נעשה החלפה בהסתברויות ושוב נריץ וכך נקבל מוטציה רנדומלית בגן ומה הסיכוי שלה</a:t>
            </a:r>
          </a:p>
          <a:p>
            <a:pPr algn="r" rtl="1"/>
            <a:r>
              <a:rPr lang="he-IL" dirty="0"/>
              <a:t>בסוף נשווה בין מה שראינו למה שהרצנו.</a:t>
            </a:r>
          </a:p>
          <a:p>
            <a:pPr algn="r" rtl="1"/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EB4803-05AA-4F42-B9FC-F685CDCA8739}" type="slidenum">
              <a:rPr lang="LID4096" smtClean="0"/>
              <a:t>21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712354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5EB4803-05AA-4F42-B9FC-F685CDCA8739}" type="slidenum">
              <a:rPr kumimoji="0" lang="LID4096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LID4096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2487102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EB4803-05AA-4F42-B9FC-F685CDCA8739}" type="slidenum">
              <a:rPr lang="LID4096" smtClean="0"/>
              <a:t>22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90492541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5EB4803-05AA-4F42-B9FC-F685CDCA8739}" type="slidenum">
              <a:rPr kumimoji="0" lang="LID4096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LID4096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3089326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EB4803-05AA-4F42-B9FC-F685CDCA8739}" type="slidenum">
              <a:rPr lang="LID4096" smtClean="0"/>
              <a:t>25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25173463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EB4803-05AA-4F42-B9FC-F685CDCA8739}" type="slidenum">
              <a:rPr lang="LID4096" smtClean="0"/>
              <a:t>27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8309291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5EB4803-05AA-4F42-B9FC-F685CDCA8739}" type="slidenum">
              <a:rPr kumimoji="0" lang="LID4096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LID4096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799654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Calibri Light" panose="020F0302020204030204" pitchFamily="34" charset="0"/>
              </a:rPr>
              <a:t>Researches Examined more than 150,000 human genomes (exomes) looking for region that had less genetic variation that expected. These region are constraint</a:t>
            </a:r>
          </a:p>
          <a:p>
            <a:endParaRPr lang="en-US" dirty="0"/>
          </a:p>
          <a:p>
            <a:r>
              <a:rPr lang="en-US" b="1" i="0" dirty="0">
                <a:solidFill>
                  <a:srgbClr val="000000"/>
                </a:solidFill>
                <a:effectLst/>
                <a:latin typeface="-apple-system"/>
              </a:rPr>
              <a:t>Observed/expected (</a:t>
            </a:r>
            <a:r>
              <a:rPr lang="en-US" b="1" dirty="0" err="1"/>
              <a:t>oe</a:t>
            </a:r>
            <a:r>
              <a:rPr lang="en-US" b="1" i="0" dirty="0">
                <a:solidFill>
                  <a:srgbClr val="000000"/>
                </a:solidFill>
                <a:effectLst/>
                <a:latin typeface="-apple-system"/>
              </a:rPr>
              <a:t>) is a continuous measure of how tolerant a gene is to a certain class of variation (e.g. loss-of-function). When a gene has a low </a:t>
            </a:r>
            <a:r>
              <a:rPr lang="en-US" b="1" dirty="0" err="1"/>
              <a:t>oe</a:t>
            </a:r>
            <a:r>
              <a:rPr lang="en-US" b="1" i="0" dirty="0">
                <a:solidFill>
                  <a:srgbClr val="000000"/>
                </a:solidFill>
                <a:effectLst/>
                <a:latin typeface="-apple-system"/>
              </a:rPr>
              <a:t> value, it is under stronger selection for that class of variation than a gene with a higher value.</a:t>
            </a:r>
            <a:br>
              <a:rPr lang="en-US" b="1" dirty="0"/>
            </a:b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EB4803-05AA-4F42-B9FC-F685CDCA8739}" type="slidenum">
              <a:rPr lang="LID4096" smtClean="0"/>
              <a:t>5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9609685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 rtl="1"/>
            <a:endParaRPr lang="LID4096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EB4803-05AA-4F42-B9FC-F685CDCA8739}" type="slidenum">
              <a:rPr lang="LID4096" smtClean="0"/>
              <a:t>7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7263451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dirty="0"/>
            </a:br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EB4803-05AA-4F42-B9FC-F685CDCA8739}" type="slidenum">
              <a:rPr lang="LID4096" smtClean="0"/>
              <a:t>8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6908919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dirty="0"/>
            </a:br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EB4803-05AA-4F42-B9FC-F685CDCA8739}" type="slidenum">
              <a:rPr lang="LID4096" smtClean="0"/>
              <a:t>9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5645958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EB4803-05AA-4F42-B9FC-F685CDCA8739}" type="slidenum">
              <a:rPr lang="LID4096" smtClean="0"/>
              <a:t>10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840570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used to examine the significance of the association (contingency) between the two kinds of classification</a:t>
            </a:r>
          </a:p>
          <a:p>
            <a:r>
              <a:rPr lang="he-IL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להסביר שפישר רץ עם הנחה שכל דגימה היא בת"ל לקודמת. ויש צורך בתיקון כי זה השוואות מרובות</a:t>
            </a:r>
          </a:p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EB4803-05AA-4F42-B9FC-F685CDCA8739}" type="slidenum">
              <a:rPr lang="LID4096" smtClean="0"/>
              <a:t>11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3340214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562BD-91E3-4AB0-9179-20EA464E0C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BC2685-0C3F-444E-91C3-D5DA785FF2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3FD3D4-B57A-48BB-8755-4FD758E5D1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B739C-A0B6-4890-A498-B272C40A362E}" type="datetime1">
              <a:rPr lang="LID4096" smtClean="0"/>
              <a:t>06/24/2021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F18C50-858E-4DBF-85C1-6A2E18FFDA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5087F5-CE2E-44AC-909B-AD31D3A0A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14422-5A05-4E99-9E3C-59173D452DA5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7620524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BDFE6-CF50-4CD3-B0F6-674E930D5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C704A91-B77C-4AA5-943E-30F8615B8B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1F0803-49FB-4C28-AA40-E39C99A13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B69B2-37F2-4458-9AC5-686FE880D5B8}" type="datetime1">
              <a:rPr lang="LID4096" smtClean="0"/>
              <a:t>06/24/2021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A9A0D4-6BAD-4C73-A2B0-7385813EAD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7AB3B0-DA24-4262-AF5D-76377DA73A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14422-5A05-4E99-9E3C-59173D452DA5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3994158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7AC4D28-1141-4A1F-A34D-D4A928D058C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7F9988-231F-4934-9D57-46BD1948F3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F28B28-E91A-4178-BE14-36F674325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9AC38-6C98-45A3-9AA7-86B8580DDECD}" type="datetime1">
              <a:rPr lang="LID4096" smtClean="0"/>
              <a:t>06/24/2021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48225F-D298-4CBB-AF13-216D49A16D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43BEC4-9E5B-453B-AF44-7B3D615042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14422-5A05-4E99-9E3C-59173D452DA5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6804430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B2F26E-0B3E-4738-AAF2-24D960386F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8227FC-4F6D-446D-9F24-A46AC136F7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6CF03B-734E-4CF1-97FB-B052AD48D3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F5C1D-A949-4F43-9754-DB31481A3D35}" type="datetime1">
              <a:rPr lang="LID4096" smtClean="0"/>
              <a:t>06/24/2021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140994-6DE7-4ABD-A54B-D596947F6C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BA814F-6974-49A8-A437-1C06CAD558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14422-5A05-4E99-9E3C-59173D452DA5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924965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D03D13-A140-4DE8-BFDA-2C3AC42200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2CAEDD-503D-4CE0-A904-11656C241F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43FEF3-2F9F-42B3-A992-34957900D0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54DF6-9588-4C90-A8ED-910525E6EB69}" type="datetime1">
              <a:rPr lang="LID4096" smtClean="0"/>
              <a:t>06/24/2021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2342F7-7EE9-4129-A39F-D73FFE697D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7511EE-57B2-4301-9E0E-75CF26E47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14422-5A05-4E99-9E3C-59173D452DA5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6601253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E3F6BC-A8A6-4D7D-AB89-6BD52A81D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AC0037-800C-49CE-85C4-82EB679998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5B9E6C-E5A1-4357-B814-ED351FC221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2817B0-E884-4D96-8535-C66AA8E7DF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A9770-F55B-406A-BC29-EDB917C98F86}" type="datetime1">
              <a:rPr lang="LID4096" smtClean="0"/>
              <a:t>06/24/2021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09472D-6715-4373-8B88-6FB2B5AC1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5F0264-4CB8-4584-83A0-1B528A673E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14422-5A05-4E99-9E3C-59173D452DA5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1170820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1AAAD-8F5D-4A50-8583-B83154732A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391CB4-7D92-462B-B6A4-7E5B7834BF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94F5C7-7589-4810-8037-48F1E1F9E0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FE37118-F90F-4A72-9C29-5F8652CF81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815E490-6824-496E-9170-17BEA579427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2F6FB6-C497-4698-934C-515196C695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EBD0A-8BB8-40A5-997A-44FBFC9538DE}" type="datetime1">
              <a:rPr lang="LID4096" smtClean="0"/>
              <a:t>06/24/2021</a:t>
            </a:fld>
            <a:endParaRPr lang="LID4096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B2A99B-95EB-4054-AD0B-FB5834F60F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9E90472-6FDE-4DF7-B4FD-6272A61C3A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14422-5A05-4E99-9E3C-59173D452DA5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394750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FB9165-1932-4ECA-9D81-DDAE8F317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60584A-2A9C-4979-B2F2-8AC27ACAF2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425D7-A37F-4DC8-9103-67E619245B23}" type="datetime1">
              <a:rPr lang="LID4096" smtClean="0"/>
              <a:t>06/24/2021</a:t>
            </a:fld>
            <a:endParaRPr lang="LID4096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FE29AF-EA02-43E7-9CA8-5466CB7F16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C71DF4-5090-4F54-BF08-6B8580DAC2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14422-5A05-4E99-9E3C-59173D452DA5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1366263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D120BC1-D261-4E28-BF32-F8D74D7C26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FD6EE-C3D4-404F-94A8-E1078219244C}" type="datetime1">
              <a:rPr lang="LID4096" smtClean="0"/>
              <a:t>06/24/2021</a:t>
            </a:fld>
            <a:endParaRPr lang="LID4096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43C7A7A-BA55-491C-8F74-1624E2246D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C15A50-9B17-4EF9-87AD-2443C5AE73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14422-5A05-4E99-9E3C-59173D452DA5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7119220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0F2C66-BBA3-44E6-9D22-CF8388F4DF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6A2709-89D0-4BFA-BD36-E1ED9882E0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5D98A0-3B69-4CFB-B8A7-B2BE7913C7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9F630B-BCA5-492C-A4C9-83938959C9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90BA3-3693-48C4-8AB2-F35412B8BE4F}" type="datetime1">
              <a:rPr lang="LID4096" smtClean="0"/>
              <a:t>06/24/2021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B6DE22-C471-4377-8059-CBDF22248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98C4F5-4C6B-4C45-A383-C979F85482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14422-5A05-4E99-9E3C-59173D452DA5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3800554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9F238-FF66-46D8-A6D6-F66192807A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5EE40A2-9DAA-4851-A067-BCA844F6F72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4056F8-FEE3-43A4-A14D-C1841B08C0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F08F29-E2DE-4828-9F31-1809BFAD2E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18A4B3-10A2-4D11-865C-B2B0DA133436}" type="datetime1">
              <a:rPr lang="LID4096" smtClean="0"/>
              <a:t>06/24/2021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AC3BFF-A81E-470D-9D02-AB57CCC01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D0DCA8-19DF-4CEC-8A15-18BF2FF7E9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14422-5A05-4E99-9E3C-59173D452DA5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9379900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6E7D94E-E2A9-46FC-AE00-5F728ABE01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36222A-F916-4BC3-BB73-D3E15B0197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F98297-7921-4C97-BBB8-0A44F86653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EE56D4-2C38-49DC-A5D2-2A0A312748C1}" type="datetime1">
              <a:rPr lang="LID4096" smtClean="0"/>
              <a:t>06/24/2021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349BE7-6F93-430F-A5DC-769DF5FFDA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34EC7F-2116-47DF-AF44-CBA4AC883D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114422-5A05-4E99-9E3C-59173D452DA5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706934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LID4096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28.png"/><Relationship Id="rId4" Type="http://schemas.openxmlformats.org/officeDocument/2006/relationships/slide" Target="slide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microsoft.com/office/2007/relationships/hdphoto" Target="../media/hdphoto1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3" Type="http://schemas.openxmlformats.org/officeDocument/2006/relationships/image" Target="../media/image32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11" Type="http://schemas.openxmlformats.org/officeDocument/2006/relationships/image" Target="../media/image41.svg"/><Relationship Id="rId5" Type="http://schemas.openxmlformats.org/officeDocument/2006/relationships/image" Target="../media/image34.jpeg"/><Relationship Id="rId10" Type="http://schemas.openxmlformats.org/officeDocument/2006/relationships/image" Target="../media/image40.png"/><Relationship Id="rId4" Type="http://schemas.openxmlformats.org/officeDocument/2006/relationships/image" Target="../media/image33.svg"/><Relationship Id="rId9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220.png"/><Relationship Id="rId3" Type="http://schemas.openxmlformats.org/officeDocument/2006/relationships/image" Target="../media/image9.jpeg"/><Relationship Id="rId7" Type="http://schemas.openxmlformats.org/officeDocument/2006/relationships/image" Target="../media/image10.png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0.png"/><Relationship Id="rId11" Type="http://schemas.openxmlformats.org/officeDocument/2006/relationships/image" Target="../media/image26.png"/><Relationship Id="rId5" Type="http://schemas.openxmlformats.org/officeDocument/2006/relationships/slide" Target="slide10.xml"/><Relationship Id="rId10" Type="http://schemas.openxmlformats.org/officeDocument/2006/relationships/image" Target="../media/image25.png"/><Relationship Id="rId4" Type="http://schemas.openxmlformats.org/officeDocument/2006/relationships/slide" Target="slide10.xml"/><Relationship Id="rId9" Type="http://schemas.openxmlformats.org/officeDocument/2006/relationships/image" Target="../media/image2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3F09FE7-8DF0-44C5-85AB-F3318A60623F}"/>
              </a:ext>
            </a:extLst>
          </p:cNvPr>
          <p:cNvSpPr/>
          <p:nvPr/>
        </p:nvSpPr>
        <p:spPr>
          <a:xfrm>
            <a:off x="-11151" y="854242"/>
            <a:ext cx="11104880" cy="5149516"/>
          </a:xfrm>
          <a:prstGeom prst="rect">
            <a:avLst/>
          </a:prstGeom>
          <a:solidFill>
            <a:srgbClr val="DEE9EB"/>
          </a:solidFill>
          <a:ln w="76200">
            <a:solidFill>
              <a:srgbClr val="F8F6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9782720-E677-4641-971C-D89C51204B40}"/>
              </a:ext>
            </a:extLst>
          </p:cNvPr>
          <p:cNvSpPr/>
          <p:nvPr/>
        </p:nvSpPr>
        <p:spPr>
          <a:xfrm>
            <a:off x="10738104" y="0"/>
            <a:ext cx="1453896" cy="1452880"/>
          </a:xfrm>
          <a:prstGeom prst="rect">
            <a:avLst/>
          </a:prstGeom>
          <a:solidFill>
            <a:srgbClr val="F8F6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7C6FCA-509E-4B19-A1E6-7DB23B190D23}"/>
              </a:ext>
            </a:extLst>
          </p:cNvPr>
          <p:cNvSpPr txBox="1"/>
          <p:nvPr/>
        </p:nvSpPr>
        <p:spPr>
          <a:xfrm>
            <a:off x="496303" y="2110042"/>
            <a:ext cx="1042416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4800" b="1" kern="0" dirty="0">
                <a:solidFill>
                  <a:schemeClr val="bg2">
                    <a:lumMod val="25000"/>
                  </a:schemeClr>
                </a:solidFill>
                <a:latin typeface="Cambria" panose="02040503050406030204" pitchFamily="18" charset="0"/>
                <a:cs typeface="Arial"/>
                <a:sym typeface="Arial"/>
              </a:rPr>
              <a:t>A shortcut to the genetic basis  of </a:t>
            </a:r>
            <a:r>
              <a:rPr kumimoji="0" lang="en-US" sz="4800" b="1" i="0" u="none" strike="noStrike" kern="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Cambria" panose="02040503050406030204" pitchFamily="18" charset="0"/>
                <a:cs typeface="Arial"/>
                <a:sym typeface="Arial"/>
              </a:rPr>
              <a:t>Neurodegenerative Diseases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3A4EDAA-EBF5-4C6B-8306-63889C8CC4C5}"/>
              </a:ext>
            </a:extLst>
          </p:cNvPr>
          <p:cNvSpPr txBox="1"/>
          <p:nvPr/>
        </p:nvSpPr>
        <p:spPr>
          <a:xfrm>
            <a:off x="496303" y="4899136"/>
            <a:ext cx="6093994" cy="9585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000" i="0" u="none" strike="noStrike" kern="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Cambria" panose="02040503050406030204" pitchFamily="18" charset="0"/>
                <a:cs typeface="Arial"/>
                <a:sym typeface="Arial"/>
              </a:rPr>
              <a:t>Lior Sivan Schapiro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000" i="0" u="none" strike="noStrike" kern="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Cambria" panose="02040503050406030204" pitchFamily="18" charset="0"/>
                <a:cs typeface="Arial"/>
                <a:sym typeface="Arial"/>
              </a:rPr>
              <a:t>Supervisors: Prof. Michal Linial and Roni Rasnic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7A75B04-243E-4FB8-B3E0-203B62BC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14422-5A05-4E99-9E3C-59173D452DA5}" type="slidenum">
              <a:rPr lang="LID4096" smtClean="0"/>
              <a:t>1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0286773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BC2CAAFF-4C40-4188-B0DC-1D573819B87F}"/>
              </a:ext>
            </a:extLst>
          </p:cNvPr>
          <p:cNvCxnSpPr>
            <a:cxnSpLocks/>
          </p:cNvCxnSpPr>
          <p:nvPr/>
        </p:nvCxnSpPr>
        <p:spPr>
          <a:xfrm>
            <a:off x="678984" y="1236423"/>
            <a:ext cx="1005840" cy="0"/>
          </a:xfrm>
          <a:prstGeom prst="line">
            <a:avLst/>
          </a:prstGeom>
          <a:ln w="38100">
            <a:solidFill>
              <a:srgbClr val="8E8A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54AB4E3F-309A-438D-AA5C-2280BB5124DD}"/>
              </a:ext>
            </a:extLst>
          </p:cNvPr>
          <p:cNvSpPr txBox="1"/>
          <p:nvPr/>
        </p:nvSpPr>
        <p:spPr>
          <a:xfrm>
            <a:off x="13073789" y="465536"/>
            <a:ext cx="2868576" cy="83099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sz="4800" b="1" dirty="0">
                <a:latin typeface="Cambria" panose="02040503050406030204" pitchFamily="18" charset="0"/>
                <a:ea typeface="Cambria" panose="02040503050406030204" pitchFamily="18" charset="0"/>
                <a:cs typeface="Calibri Light" panose="020F0302020204030204" pitchFamily="34" charset="0"/>
                <a:sym typeface="Arial"/>
              </a:rPr>
              <a:t>עיצוב!!</a:t>
            </a:r>
            <a:endParaRPr lang="LID4096" sz="4800" b="1" dirty="0">
              <a:latin typeface="Cambria" panose="02040503050406030204" pitchFamily="18" charset="0"/>
              <a:ea typeface="Cambria" panose="02040503050406030204" pitchFamily="18" charset="0"/>
              <a:cs typeface="Calibri Light" panose="020F0302020204030204" pitchFamily="34" charset="0"/>
              <a:sym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BAC8F2DE-34D2-413D-98D4-ABFDDFA7B321}"/>
                  </a:ext>
                </a:extLst>
              </p:cNvPr>
              <p:cNvSpPr txBox="1"/>
              <p:nvPr/>
            </p:nvSpPr>
            <p:spPr>
              <a:xfrm>
                <a:off x="3135549" y="1589346"/>
                <a:ext cx="5838634" cy="796115"/>
              </a:xfrm>
              <a:prstGeom prst="rect">
                <a:avLst/>
              </a:prstGeom>
              <a:noFill/>
              <a:ln w="28575">
                <a:solidFill>
                  <a:srgbClr val="C00000"/>
                </a:solidFill>
              </a:ln>
            </p:spPr>
            <p:txBody>
              <a:bodyPr wrap="square">
                <a:sp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i="1" kern="0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  <a:sym typeface="Arial"/>
                        </a:rPr>
                        <m:t>o</m:t>
                      </m:r>
                      <m:r>
                        <a:rPr lang="en-US" i="1" kern="0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  <a:sym typeface="Arial"/>
                        </a:rPr>
                        <m:t>𝑏𝑠𝑒𝑟𝑣𝑒𝑑𝑆𝑁</m:t>
                      </m:r>
                      <m:sSub>
                        <m:sSubPr>
                          <m:ctrlPr>
                            <a:rPr lang="en-US" i="1" kern="0">
                              <a:solidFill>
                                <a:srgbClr val="666666"/>
                              </a:solidFill>
                              <a:latin typeface="Cambria Math" panose="02040503050406030204" pitchFamily="18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i="1" kern="0">
                              <a:solidFill>
                                <a:srgbClr val="666666"/>
                              </a:solidFill>
                              <a:latin typeface="Cambria Math" panose="02040503050406030204" pitchFamily="18" charset="0"/>
                              <a:sym typeface="Arial"/>
                            </a:rPr>
                            <m:t>𝑉</m:t>
                          </m:r>
                        </m:e>
                        <m:sub>
                          <m:r>
                            <a:rPr lang="en-US" i="1" kern="0">
                              <a:solidFill>
                                <a:srgbClr val="666666"/>
                              </a:solidFill>
                              <a:latin typeface="Cambria Math" panose="02040503050406030204" pitchFamily="18" charset="0"/>
                              <a:sym typeface="Arial"/>
                            </a:rPr>
                            <m:t>𝑔𝑒𝑛𝑒</m:t>
                          </m:r>
                        </m:sub>
                      </m:sSub>
                      <m:r>
                        <a:rPr lang="en-US" i="1" kern="0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  <a:sym typeface="Arial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 kern="0">
                              <a:solidFill>
                                <a:srgbClr val="666666"/>
                              </a:solidFill>
                              <a:latin typeface="Cambria Math" panose="02040503050406030204" pitchFamily="18" charset="0"/>
                              <a:sym typeface="Arial"/>
                            </a:rPr>
                          </m:ctrlPr>
                        </m:naryPr>
                        <m:sub>
                          <m:r>
                            <a:rPr lang="en-US" i="1" kern="0">
                              <a:solidFill>
                                <a:srgbClr val="666666"/>
                              </a:solidFill>
                              <a:latin typeface="Cambria Math" panose="02040503050406030204" pitchFamily="18" charset="0"/>
                              <a:sym typeface="Arial"/>
                            </a:rPr>
                            <m:t>𝑎𝑙𝑡𝑎𝑟𝑛𝑎𝑡𝑒</m:t>
                          </m:r>
                          <m:r>
                            <a:rPr lang="en-US" i="1" kern="0">
                              <a:solidFill>
                                <a:srgbClr val="666666"/>
                              </a:solidFill>
                              <a:latin typeface="Cambria Math" panose="02040503050406030204" pitchFamily="18" charset="0"/>
                              <a:sym typeface="Arial"/>
                            </a:rPr>
                            <m:t>∈</m:t>
                          </m:r>
                          <m:r>
                            <a:rPr lang="en-US" i="1" kern="0">
                              <a:solidFill>
                                <a:srgbClr val="666666"/>
                              </a:solidFill>
                              <a:latin typeface="Cambria Math" panose="02040503050406030204" pitchFamily="18" charset="0"/>
                              <a:sym typeface="Arial"/>
                            </a:rPr>
                            <m:t>𝑣𝑎𝑟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i="1" kern="0">
                                  <a:solidFill>
                                    <a:srgbClr val="666666"/>
                                  </a:solidFill>
                                  <a:latin typeface="Cambria Math" panose="02040503050406030204" pitchFamily="18" charset="0"/>
                                  <a:sym typeface="Arial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i="1" kern="0">
                                  <a:solidFill>
                                    <a:srgbClr val="666666"/>
                                  </a:solidFill>
                                  <a:latin typeface="Cambria Math" panose="02040503050406030204" pitchFamily="18" charset="0"/>
                                  <a:sym typeface="Arial"/>
                                </a:rPr>
                                <m:t>𝑙</m:t>
                              </m:r>
                              <m:r>
                                <a:rPr lang="en-US" i="1" kern="0">
                                  <a:solidFill>
                                    <a:srgbClr val="666666"/>
                                  </a:solidFill>
                                  <a:latin typeface="Cambria Math" panose="02040503050406030204" pitchFamily="18" charset="0"/>
                                  <a:sym typeface="Arial"/>
                                </a:rPr>
                                <m:t>𝑜𝑓</m:t>
                              </m:r>
                              <m:r>
                                <a:rPr lang="en-US" i="1" kern="0">
                                  <a:solidFill>
                                    <a:srgbClr val="666666"/>
                                  </a:solidFill>
                                  <a:latin typeface="Cambria Math" panose="02040503050406030204" pitchFamily="18" charset="0"/>
                                  <a:sym typeface="Arial"/>
                                </a:rPr>
                                <m:t>_</m:t>
                              </m:r>
                              <m:r>
                                <a:rPr lang="en-US" i="1" kern="0">
                                  <a:solidFill>
                                    <a:srgbClr val="666666"/>
                                  </a:solidFill>
                                  <a:latin typeface="Cambria Math" panose="02040503050406030204" pitchFamily="18" charset="0"/>
                                  <a:sym typeface="Arial"/>
                                </a:rPr>
                                <m:t>𝑣𝑎𝑟</m:t>
                              </m:r>
                              <m:r>
                                <a:rPr lang="en-US" i="1" kern="0">
                                  <a:solidFill>
                                    <a:srgbClr val="666666"/>
                                  </a:solidFill>
                                  <a:latin typeface="Cambria Math" panose="02040503050406030204" pitchFamily="18" charset="0"/>
                                  <a:sym typeface="Arial"/>
                                </a:rPr>
                                <m:t>∈</m:t>
                              </m:r>
                              <m:r>
                                <a:rPr lang="en-US" i="1" kern="0">
                                  <a:solidFill>
                                    <a:srgbClr val="666666"/>
                                  </a:solidFill>
                                  <a:latin typeface="Cambria Math" panose="02040503050406030204" pitchFamily="18" charset="0"/>
                                  <a:sym typeface="Arial"/>
                                </a:rPr>
                                <m:t>𝑔𝑒𝑛𝑒𝑋</m:t>
                              </m:r>
                            </m:sub>
                            <m:sup/>
                            <m:e>
                              <m:r>
                                <a:rPr lang="en-US" i="1" kern="0">
                                  <a:solidFill>
                                    <a:srgbClr val="666666"/>
                                  </a:solidFill>
                                  <a:latin typeface="Cambria Math" panose="02040503050406030204" pitchFamily="18" charset="0"/>
                                  <a:sym typeface="Arial"/>
                                </a:rPr>
                                <m:t>𝑣𝑎𝑟𝑖𝑎𝑛𝑡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LID4096" kern="0" dirty="0">
                  <a:solidFill>
                    <a:srgbClr val="666666"/>
                  </a:solidFill>
                  <a:latin typeface="Arial"/>
                  <a:cs typeface="Arial"/>
                  <a:sym typeface="Arial"/>
                </a:endParaRPr>
              </a:p>
            </p:txBody>
          </p:sp>
        </mc:Choice>
        <mc:Fallback xmlns="">
          <p:sp>
            <p:nvSpPr>
              <p:cNvPr id="29" name="TextBox 28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BAC8F2DE-34D2-413D-98D4-ABFDDFA7B3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5549" y="1589346"/>
                <a:ext cx="5838634" cy="79611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28575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95D7BBF5-12B1-40E5-AAFE-2B93D6EE4DC9}"/>
              </a:ext>
            </a:extLst>
          </p:cNvPr>
          <p:cNvSpPr txBox="1"/>
          <p:nvPr/>
        </p:nvSpPr>
        <p:spPr>
          <a:xfrm>
            <a:off x="568888" y="2817954"/>
            <a:ext cx="3873366" cy="25339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indent="-285750" fontAlgn="base">
              <a:lnSpc>
                <a:spcPct val="150000"/>
              </a:lnSpc>
              <a:spcBef>
                <a:spcPts val="4700"/>
              </a:spcBef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kern="0" dirty="0">
                <a:solidFill>
                  <a:srgbClr val="666666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  <a:sym typeface="Arial"/>
              </a:rPr>
              <a:t>One of the PLOF mutation:</a:t>
            </a:r>
            <a:br>
              <a:rPr lang="en-US" kern="0" dirty="0">
                <a:solidFill>
                  <a:srgbClr val="666666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  <a:sym typeface="Arial"/>
              </a:rPr>
            </a:br>
            <a:r>
              <a:rPr lang="en-US" kern="0" dirty="0">
                <a:solidFill>
                  <a:srgbClr val="666666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  <a:sym typeface="Arial"/>
              </a:rPr>
              <a:t>transcript ablation </a:t>
            </a:r>
          </a:p>
          <a:p>
            <a:pPr marL="457200" lvl="2" fontAlgn="base">
              <a:lnSpc>
                <a:spcPct val="150000"/>
              </a:lnSpc>
              <a:buClr>
                <a:srgbClr val="000000"/>
              </a:buClr>
              <a:buFont typeface="Arial"/>
              <a:buNone/>
            </a:pPr>
            <a:r>
              <a:rPr lang="en-US" kern="0" dirty="0">
                <a:solidFill>
                  <a:srgbClr val="666666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  <a:sym typeface="Arial"/>
              </a:rPr>
              <a:t>      Splice acceptor variant </a:t>
            </a:r>
          </a:p>
          <a:p>
            <a:pPr marL="457200" lvl="2" fontAlgn="base">
              <a:lnSpc>
                <a:spcPct val="150000"/>
              </a:lnSpc>
              <a:buClr>
                <a:srgbClr val="000000"/>
              </a:buClr>
              <a:buFont typeface="Arial"/>
              <a:buNone/>
            </a:pPr>
            <a:r>
              <a:rPr lang="en-US" kern="0" dirty="0">
                <a:solidFill>
                  <a:srgbClr val="666666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  <a:sym typeface="Arial"/>
              </a:rPr>
              <a:t>      Splice donor variant </a:t>
            </a:r>
          </a:p>
          <a:p>
            <a:pPr marL="457200" lvl="2" fontAlgn="base">
              <a:lnSpc>
                <a:spcPct val="150000"/>
              </a:lnSpc>
              <a:spcAft>
                <a:spcPts val="5900"/>
              </a:spcAft>
              <a:buClr>
                <a:srgbClr val="000000"/>
              </a:buClr>
              <a:buFont typeface="Arial"/>
              <a:buNone/>
            </a:pPr>
            <a:r>
              <a:rPr lang="en-US" kern="0" dirty="0">
                <a:solidFill>
                  <a:srgbClr val="666666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  <a:sym typeface="Arial"/>
              </a:rPr>
              <a:t>      Stop gained  </a:t>
            </a:r>
            <a:br>
              <a:rPr lang="en-US" kern="0" dirty="0">
                <a:solidFill>
                  <a:srgbClr val="666666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  <a:sym typeface="Arial"/>
              </a:rPr>
            </a:br>
            <a:r>
              <a:rPr lang="en-US" kern="0" dirty="0">
                <a:solidFill>
                  <a:srgbClr val="666666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  <a:sym typeface="Arial"/>
              </a:rPr>
              <a:t>      frameshift variant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8BB0A94-8524-488E-9478-58B4804025A6}"/>
                  </a:ext>
                </a:extLst>
              </p:cNvPr>
              <p:cNvSpPr txBox="1"/>
              <p:nvPr/>
            </p:nvSpPr>
            <p:spPr>
              <a:xfrm>
                <a:off x="568888" y="5427930"/>
                <a:ext cx="4512463" cy="369332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 marL="742950" indent="-285750" fontAlgn="base">
                  <a:spcBef>
                    <a:spcPts val="4700"/>
                  </a:spcBef>
                  <a:buClr>
                    <a:srgbClr val="000000"/>
                  </a:buClr>
                  <a:buFont typeface="Arial" panose="020B0604020202020204" pitchFamily="34" charset="0"/>
                  <a:buChar char="•"/>
                </a:pPr>
                <a:r>
                  <a:rPr lang="en-US" kern="0" dirty="0">
                    <a:solidFill>
                      <a:srgbClr val="666666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Arial"/>
                    <a:sym typeface="Arial"/>
                  </a:rPr>
                  <a:t>Alternate allele &gt; 0 </a:t>
                </a:r>
                <a14:m>
                  <m:oMath xmlns:m="http://schemas.openxmlformats.org/officeDocument/2006/math">
                    <m:r>
                      <a:rPr lang="en-US" i="1" kern="0">
                        <a:solidFill>
                          <a:srgbClr val="666666"/>
                        </a:solidFill>
                        <a:latin typeface="Cambria Math" panose="02040503050406030204" pitchFamily="18" charset="0"/>
                        <a:ea typeface="Cambria" panose="02040503050406030204" pitchFamily="18" charset="0"/>
                        <a:sym typeface="Arial"/>
                      </a:rPr>
                      <m:t>→ </m:t>
                    </m:r>
                  </m:oMath>
                </a14:m>
                <a:r>
                  <a:rPr lang="en-US" kern="0" dirty="0">
                    <a:solidFill>
                      <a:srgbClr val="666666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Arial"/>
                    <a:sym typeface="Arial"/>
                  </a:rPr>
                  <a:t> total ++</a:t>
                </a: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8BB0A94-8524-488E-9478-58B4804025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888" y="5427930"/>
                <a:ext cx="4512463" cy="369332"/>
              </a:xfrm>
              <a:prstGeom prst="rect">
                <a:avLst/>
              </a:prstGeom>
              <a:blipFill>
                <a:blip r:embed="rId6"/>
                <a:stretch>
                  <a:fillRect t="-9836" b="-24590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Box 31">
            <a:extLst>
              <a:ext uri="{FF2B5EF4-FFF2-40B4-BE49-F238E27FC236}">
                <a16:creationId xmlns:a16="http://schemas.microsoft.com/office/drawing/2014/main" id="{89529654-9B2D-4081-9BB9-52C01B04CDF3}"/>
              </a:ext>
            </a:extLst>
          </p:cNvPr>
          <p:cNvSpPr txBox="1"/>
          <p:nvPr/>
        </p:nvSpPr>
        <p:spPr>
          <a:xfrm>
            <a:off x="568888" y="2417844"/>
            <a:ext cx="290145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fontAlgn="base">
              <a:spcBef>
                <a:spcPts val="4700"/>
              </a:spcBef>
              <a:buClr>
                <a:srgbClr val="000000"/>
              </a:buClr>
              <a:buFont typeface="Arial"/>
              <a:buNone/>
            </a:pPr>
            <a:r>
              <a:rPr lang="en-US" sz="2000" b="1" u="sng" kern="0" dirty="0">
                <a:solidFill>
                  <a:srgbClr val="666666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  <a:sym typeface="Arial"/>
              </a:rPr>
              <a:t>Assumption 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BB12A28-90B0-4767-9829-4FEE3342B039}"/>
              </a:ext>
            </a:extLst>
          </p:cNvPr>
          <p:cNvSpPr txBox="1"/>
          <p:nvPr/>
        </p:nvSpPr>
        <p:spPr>
          <a:xfrm>
            <a:off x="7005759" y="3294653"/>
            <a:ext cx="3473254" cy="23435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fontAlgn="base">
              <a:lnSpc>
                <a:spcPct val="150000"/>
              </a:lnSpc>
              <a:spcBef>
                <a:spcPts val="4700"/>
              </a:spcBef>
              <a:buClr>
                <a:srgbClr val="000000"/>
              </a:buClr>
              <a:buFont typeface="Arial"/>
              <a:buNone/>
            </a:pPr>
            <a:r>
              <a:rPr lang="en-US" sz="2000" b="1" kern="0" dirty="0">
                <a:solidFill>
                  <a:srgbClr val="666666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  <a:sym typeface="Arial"/>
              </a:rPr>
              <a:t>2 lists of 18,000 genes with their sum of alternate allele count and total number of allele count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CC948FD-6FE3-4BE0-9D13-73C26390FE2F}"/>
                  </a:ext>
                </a:extLst>
              </p:cNvPr>
              <p:cNvSpPr txBox="1"/>
              <p:nvPr/>
            </p:nvSpPr>
            <p:spPr>
              <a:xfrm>
                <a:off x="568888" y="5828374"/>
                <a:ext cx="4868150" cy="489814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 marL="742950" indent="-285750" fontAlgn="base">
                  <a:spcBef>
                    <a:spcPts val="4700"/>
                  </a:spcBef>
                  <a:buClr>
                    <a:srgbClr val="000000"/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 kern="0" dirty="0">
                            <a:solidFill>
                              <a:srgbClr val="666666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  <a:sym typeface="Arial"/>
                          </a:rPr>
                        </m:ctrlPr>
                      </m:fPr>
                      <m:num>
                        <m:r>
                          <a:rPr lang="en-US" i="1" kern="0" dirty="0">
                            <a:solidFill>
                              <a:srgbClr val="666666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  <a:sym typeface="Arial"/>
                          </a:rPr>
                          <m:t>𝑇𝑜𝑡𝑎𝑙</m:t>
                        </m:r>
                        <m:r>
                          <a:rPr lang="en-US" i="1" kern="0" dirty="0">
                            <a:solidFill>
                              <a:srgbClr val="666666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  <a:sym typeface="Arial"/>
                          </a:rPr>
                          <m:t> </m:t>
                        </m:r>
                        <m:r>
                          <a:rPr lang="en-US" i="1" kern="0" dirty="0">
                            <a:solidFill>
                              <a:srgbClr val="666666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  <a:sym typeface="Arial"/>
                          </a:rPr>
                          <m:t>𝑎𝑙𝑙𝑒𝑙𝑒</m:t>
                        </m:r>
                        <m:r>
                          <a:rPr lang="en-US" i="1" kern="0" dirty="0">
                            <a:solidFill>
                              <a:srgbClr val="666666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  <a:sym typeface="Arial"/>
                          </a:rPr>
                          <m:t> </m:t>
                        </m:r>
                        <m:r>
                          <a:rPr lang="en-US" i="1" kern="0" dirty="0">
                            <a:solidFill>
                              <a:srgbClr val="666666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  <a:sym typeface="Arial"/>
                          </a:rPr>
                          <m:t>𝑛𝑢𝑚𝑏𝑒𝑟</m:t>
                        </m:r>
                      </m:num>
                      <m:den>
                        <m:r>
                          <a:rPr lang="en-US" i="1" kern="0" dirty="0">
                            <a:solidFill>
                              <a:srgbClr val="666666"/>
                            </a:solidFill>
                            <a:latin typeface="Cambria Math" panose="02040503050406030204" pitchFamily="18" charset="0"/>
                            <a:ea typeface="Cambria" panose="02040503050406030204" pitchFamily="18" charset="0"/>
                            <a:sym typeface="Arial"/>
                          </a:rPr>
                          <m:t>2</m:t>
                        </m:r>
                      </m:den>
                    </m:f>
                    <m:r>
                      <a:rPr lang="en-US" i="1" kern="0" dirty="0">
                        <a:solidFill>
                          <a:srgbClr val="666666"/>
                        </a:solidFill>
                        <a:latin typeface="Cambria Math" panose="02040503050406030204" pitchFamily="18" charset="0"/>
                        <a:ea typeface="Cambria" panose="02040503050406030204" pitchFamily="18" charset="0"/>
                        <a:sym typeface="Arial"/>
                      </a:rPr>
                      <m:t>  </m:t>
                    </m:r>
                  </m:oMath>
                </a14:m>
                <a:r>
                  <a:rPr lang="en-US" kern="0" dirty="0">
                    <a:solidFill>
                      <a:srgbClr val="666666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Arial"/>
                    <a:sym typeface="Arial"/>
                  </a:rPr>
                  <a:t>s.t every person has 1</a:t>
                </a: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CC948FD-6FE3-4BE0-9D13-73C26390FE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888" y="5828374"/>
                <a:ext cx="4868150" cy="489814"/>
              </a:xfrm>
              <a:prstGeom prst="rect">
                <a:avLst/>
              </a:prstGeom>
              <a:blipFill>
                <a:blip r:embed="rId7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1E785D7C-6FA5-4DA2-ACB9-4895CE4848FE}"/>
              </a:ext>
            </a:extLst>
          </p:cNvPr>
          <p:cNvSpPr txBox="1"/>
          <p:nvPr/>
        </p:nvSpPr>
        <p:spPr>
          <a:xfrm>
            <a:off x="616043" y="369664"/>
            <a:ext cx="819442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>
                <a:latin typeface="Cambria" panose="02040503050406030204" pitchFamily="18" charset="0"/>
                <a:ea typeface="Cambria" panose="02040503050406030204" pitchFamily="18" charset="0"/>
                <a:cs typeface="Calibri Light" panose="020F0302020204030204" pitchFamily="34" charset="0"/>
                <a:sym typeface="Dosis"/>
              </a:rPr>
              <a:t>Re-calculation of the pLoF score </a:t>
            </a:r>
          </a:p>
        </p:txBody>
      </p:sp>
      <p:sp>
        <p:nvSpPr>
          <p:cNvPr id="13" name="חץ: למטה 2">
            <a:extLst>
              <a:ext uri="{FF2B5EF4-FFF2-40B4-BE49-F238E27FC236}">
                <a16:creationId xmlns:a16="http://schemas.microsoft.com/office/drawing/2014/main" id="{E22C7B95-B5AF-48BD-A56A-999059C7B82B}"/>
              </a:ext>
            </a:extLst>
          </p:cNvPr>
          <p:cNvSpPr/>
          <p:nvPr/>
        </p:nvSpPr>
        <p:spPr>
          <a:xfrm rot="16200000">
            <a:off x="5867128" y="3856335"/>
            <a:ext cx="457200" cy="914400"/>
          </a:xfrm>
          <a:prstGeom prst="downArrow">
            <a:avLst/>
          </a:prstGeom>
          <a:solidFill>
            <a:srgbClr val="0F373B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6D70B89-BD9F-4E7C-8332-BEA832B2BC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14422-5A05-4E99-9E3C-59173D452DA5}" type="slidenum">
              <a:rPr lang="LID4096" smtClean="0"/>
              <a:t>10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0417448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extBox 57">
            <a:extLst>
              <a:ext uri="{FF2B5EF4-FFF2-40B4-BE49-F238E27FC236}">
                <a16:creationId xmlns:a16="http://schemas.microsoft.com/office/drawing/2014/main" id="{0BC787D2-984C-4565-942A-2DE45690AE89}"/>
              </a:ext>
            </a:extLst>
          </p:cNvPr>
          <p:cNvSpPr txBox="1"/>
          <p:nvPr/>
        </p:nvSpPr>
        <p:spPr>
          <a:xfrm>
            <a:off x="543296" y="369662"/>
            <a:ext cx="1065810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>
                <a:latin typeface="Cambria" panose="02040503050406030204" pitchFamily="18" charset="0"/>
                <a:ea typeface="Cambria" panose="02040503050406030204" pitchFamily="18" charset="0"/>
                <a:cs typeface="Calibri Light" panose="020F0302020204030204" pitchFamily="34" charset="0"/>
                <a:sym typeface="Dosis"/>
              </a:rPr>
              <a:t>Fisher exact and Bonferroni Correction 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BC2CAAFF-4C40-4188-B0DC-1D573819B87F}"/>
              </a:ext>
            </a:extLst>
          </p:cNvPr>
          <p:cNvCxnSpPr>
            <a:cxnSpLocks/>
          </p:cNvCxnSpPr>
          <p:nvPr/>
        </p:nvCxnSpPr>
        <p:spPr>
          <a:xfrm>
            <a:off x="678984" y="1236423"/>
            <a:ext cx="1005840" cy="0"/>
          </a:xfrm>
          <a:prstGeom prst="line">
            <a:avLst/>
          </a:prstGeom>
          <a:ln w="38100">
            <a:solidFill>
              <a:srgbClr val="8E8A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54AB4E3F-309A-438D-AA5C-2280BB5124DD}"/>
              </a:ext>
            </a:extLst>
          </p:cNvPr>
          <p:cNvSpPr txBox="1"/>
          <p:nvPr/>
        </p:nvSpPr>
        <p:spPr>
          <a:xfrm>
            <a:off x="13073789" y="465536"/>
            <a:ext cx="2868576" cy="83099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sz="4800" b="1" dirty="0">
                <a:latin typeface="Cambria" panose="02040503050406030204" pitchFamily="18" charset="0"/>
                <a:ea typeface="Cambria" panose="02040503050406030204" pitchFamily="18" charset="0"/>
                <a:cs typeface="Calibri Light" panose="020F0302020204030204" pitchFamily="34" charset="0"/>
                <a:sym typeface="Arial"/>
              </a:rPr>
              <a:t>עיצוב!!</a:t>
            </a:r>
            <a:endParaRPr lang="LID4096" sz="4800" b="1" dirty="0">
              <a:latin typeface="Cambria" panose="02040503050406030204" pitchFamily="18" charset="0"/>
              <a:ea typeface="Cambria" panose="02040503050406030204" pitchFamily="18" charset="0"/>
              <a:cs typeface="Calibri Light" panose="020F0302020204030204" pitchFamily="34" charset="0"/>
              <a:sym typeface="Arial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3529DDC-BB29-43AF-9658-D23219BDFD0E}"/>
              </a:ext>
            </a:extLst>
          </p:cNvPr>
          <p:cNvSpPr/>
          <p:nvPr/>
        </p:nvSpPr>
        <p:spPr>
          <a:xfrm>
            <a:off x="0" y="2414859"/>
            <a:ext cx="12192000" cy="4527392"/>
          </a:xfrm>
          <a:prstGeom prst="rect">
            <a:avLst/>
          </a:prstGeom>
          <a:solidFill>
            <a:srgbClr val="0F373B">
              <a:alpha val="90000"/>
            </a:srgb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21B80F6-FB95-46EC-BA6B-7ADD584902AE}"/>
                  </a:ext>
                </a:extLst>
              </p:cNvPr>
              <p:cNvSpPr txBox="1"/>
              <p:nvPr/>
            </p:nvSpPr>
            <p:spPr>
              <a:xfrm>
                <a:off x="1384301" y="2758835"/>
                <a:ext cx="10058400" cy="1287212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ctr">
                  <a:buClr>
                    <a:srgbClr val="000000"/>
                  </a:buClr>
                  <a:buFont typeface="Arial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kern="0" smtClean="0">
                          <a:solidFill>
                            <a:srgbClr val="F3E9E0"/>
                          </a:solidFill>
                          <a:latin typeface="Cambria Math" panose="02040503050406030204" pitchFamily="18" charset="0"/>
                          <a:ea typeface="Cambria" panose="02040503050406030204" pitchFamily="18" charset="0"/>
                          <a:sym typeface="Arial"/>
                        </a:rPr>
                        <m:t>𝑝</m:t>
                      </m:r>
                      <m:r>
                        <a:rPr lang="en-US" sz="4000" b="0" i="1" kern="0" smtClean="0">
                          <a:solidFill>
                            <a:srgbClr val="F3E9E0"/>
                          </a:solidFill>
                          <a:latin typeface="Cambria Math" panose="02040503050406030204" pitchFamily="18" charset="0"/>
                          <a:ea typeface="Cambria" panose="02040503050406030204" pitchFamily="18" charset="0"/>
                          <a:sym typeface="Arial"/>
                        </a:rPr>
                        <m:t>=</m:t>
                      </m:r>
                      <m:f>
                        <m:fPr>
                          <m:ctrlPr>
                            <a:rPr lang="en-US" sz="4000" b="0" i="1" kern="0" smtClean="0">
                              <a:solidFill>
                                <a:srgbClr val="F3E9E0"/>
                              </a:solidFill>
                              <a:latin typeface="Cambria Math" panose="02040503050406030204" pitchFamily="18" charset="0"/>
                              <a:ea typeface="Cambria" panose="02040503050406030204" pitchFamily="18" charset="0"/>
                              <a:sym typeface="Arial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4000" b="0" i="1" kern="0" smtClean="0">
                                  <a:solidFill>
                                    <a:srgbClr val="F3E9E0"/>
                                  </a:solidFill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sym typeface="Arial"/>
                                </a:rPr>
                              </m:ctrlPr>
                            </m:dPr>
                            <m:e>
                              <m:r>
                                <a:rPr lang="en-US" sz="4000" b="0" i="1" kern="0" smtClean="0">
                                  <a:solidFill>
                                    <a:srgbClr val="F3E9E0"/>
                                  </a:solidFill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sym typeface="Arial"/>
                                </a:rPr>
                                <m:t>𝑎</m:t>
                              </m:r>
                              <m:r>
                                <a:rPr lang="en-US" sz="4000" b="0" i="1" kern="0" smtClean="0">
                                  <a:solidFill>
                                    <a:srgbClr val="F3E9E0"/>
                                  </a:solidFill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sym typeface="Arial"/>
                                </a:rPr>
                                <m:t>+</m:t>
                              </m:r>
                              <m:r>
                                <a:rPr lang="en-US" sz="4000" b="0" i="1" kern="0" smtClean="0">
                                  <a:solidFill>
                                    <a:srgbClr val="F3E9E0"/>
                                  </a:solidFill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sym typeface="Arial"/>
                                </a:rPr>
                                <m:t>𝑏</m:t>
                              </m:r>
                            </m:e>
                          </m:d>
                          <m:r>
                            <a:rPr lang="en-US" sz="4000" b="0" i="1" kern="0" smtClean="0">
                              <a:solidFill>
                                <a:srgbClr val="F3E9E0"/>
                              </a:solidFill>
                              <a:latin typeface="Cambria Math" panose="02040503050406030204" pitchFamily="18" charset="0"/>
                              <a:ea typeface="Cambria" panose="02040503050406030204" pitchFamily="18" charset="0"/>
                              <a:sym typeface="Arial"/>
                            </a:rPr>
                            <m:t>!</m:t>
                          </m:r>
                          <m:d>
                            <m:dPr>
                              <m:ctrlPr>
                                <a:rPr lang="en-US" sz="4000" b="0" i="1" kern="0" smtClean="0">
                                  <a:solidFill>
                                    <a:srgbClr val="F3E9E0"/>
                                  </a:solidFill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sym typeface="Arial"/>
                                </a:rPr>
                              </m:ctrlPr>
                            </m:dPr>
                            <m:e>
                              <m:r>
                                <a:rPr lang="en-US" sz="4000" b="0" i="1" kern="0" smtClean="0">
                                  <a:solidFill>
                                    <a:srgbClr val="F3E9E0"/>
                                  </a:solidFill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sym typeface="Arial"/>
                                </a:rPr>
                                <m:t>𝑐</m:t>
                              </m:r>
                              <m:r>
                                <a:rPr lang="en-US" sz="4000" b="0" i="1" kern="0" smtClean="0">
                                  <a:solidFill>
                                    <a:srgbClr val="F3E9E0"/>
                                  </a:solidFill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sym typeface="Arial"/>
                                </a:rPr>
                                <m:t>+</m:t>
                              </m:r>
                              <m:r>
                                <a:rPr lang="en-US" sz="4000" b="0" i="1" kern="0" smtClean="0">
                                  <a:solidFill>
                                    <a:srgbClr val="F3E9E0"/>
                                  </a:solidFill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sym typeface="Arial"/>
                                </a:rPr>
                                <m:t>𝑑</m:t>
                              </m:r>
                            </m:e>
                          </m:d>
                          <m:r>
                            <a:rPr lang="en-US" sz="4000" b="0" i="1" kern="0" smtClean="0">
                              <a:solidFill>
                                <a:srgbClr val="F3E9E0"/>
                              </a:solidFill>
                              <a:latin typeface="Cambria Math" panose="02040503050406030204" pitchFamily="18" charset="0"/>
                              <a:ea typeface="Cambria" panose="02040503050406030204" pitchFamily="18" charset="0"/>
                              <a:sym typeface="Arial"/>
                            </a:rPr>
                            <m:t>!</m:t>
                          </m:r>
                          <m:d>
                            <m:dPr>
                              <m:ctrlPr>
                                <a:rPr lang="en-US" sz="4000" b="0" i="1" kern="0" smtClean="0">
                                  <a:solidFill>
                                    <a:srgbClr val="F3E9E0"/>
                                  </a:solidFill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sym typeface="Arial"/>
                                </a:rPr>
                              </m:ctrlPr>
                            </m:dPr>
                            <m:e>
                              <m:r>
                                <a:rPr lang="en-US" sz="4000" b="0" i="1" kern="0" smtClean="0">
                                  <a:solidFill>
                                    <a:srgbClr val="F3E9E0"/>
                                  </a:solidFill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sym typeface="Arial"/>
                                </a:rPr>
                                <m:t>𝑎</m:t>
                              </m:r>
                              <m:r>
                                <a:rPr lang="en-US" sz="4000" b="0" i="1" kern="0" smtClean="0">
                                  <a:solidFill>
                                    <a:srgbClr val="F3E9E0"/>
                                  </a:solidFill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sym typeface="Arial"/>
                                </a:rPr>
                                <m:t>+</m:t>
                              </m:r>
                              <m:r>
                                <a:rPr lang="en-US" sz="4000" b="0" i="1" kern="0" smtClean="0">
                                  <a:solidFill>
                                    <a:srgbClr val="F3E9E0"/>
                                  </a:solidFill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sym typeface="Arial"/>
                                </a:rPr>
                                <m:t>𝑐</m:t>
                              </m:r>
                            </m:e>
                          </m:d>
                          <m:r>
                            <a:rPr lang="en-US" sz="4000" b="0" i="1" kern="0" smtClean="0">
                              <a:solidFill>
                                <a:srgbClr val="F3E9E0"/>
                              </a:solidFill>
                              <a:latin typeface="Cambria Math" panose="02040503050406030204" pitchFamily="18" charset="0"/>
                              <a:ea typeface="Cambria" panose="02040503050406030204" pitchFamily="18" charset="0"/>
                              <a:sym typeface="Arial"/>
                            </a:rPr>
                            <m:t>!</m:t>
                          </m:r>
                          <m:d>
                            <m:dPr>
                              <m:ctrlPr>
                                <a:rPr lang="en-US" sz="4000" b="0" i="1" kern="0" smtClean="0">
                                  <a:solidFill>
                                    <a:srgbClr val="F3E9E0"/>
                                  </a:solidFill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sym typeface="Arial"/>
                                </a:rPr>
                              </m:ctrlPr>
                            </m:dPr>
                            <m:e>
                              <m:r>
                                <a:rPr lang="en-US" sz="4000" b="0" i="1" kern="0" smtClean="0">
                                  <a:solidFill>
                                    <a:srgbClr val="F3E9E0"/>
                                  </a:solidFill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sym typeface="Arial"/>
                                </a:rPr>
                                <m:t>𝑏</m:t>
                              </m:r>
                              <m:r>
                                <a:rPr lang="en-US" sz="4000" b="0" i="1" kern="0" smtClean="0">
                                  <a:solidFill>
                                    <a:srgbClr val="F3E9E0"/>
                                  </a:solidFill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sym typeface="Arial"/>
                                </a:rPr>
                                <m:t>+</m:t>
                              </m:r>
                              <m:r>
                                <a:rPr lang="en-US" sz="4000" b="0" i="1" kern="0" smtClean="0">
                                  <a:solidFill>
                                    <a:srgbClr val="F3E9E0"/>
                                  </a:solidFill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sym typeface="Arial"/>
                                </a:rPr>
                                <m:t>𝑑</m:t>
                              </m:r>
                            </m:e>
                          </m:d>
                          <m:r>
                            <a:rPr lang="en-US" sz="4000" b="0" i="1" kern="0" smtClean="0">
                              <a:solidFill>
                                <a:srgbClr val="F3E9E0"/>
                              </a:solidFill>
                              <a:latin typeface="Cambria Math" panose="02040503050406030204" pitchFamily="18" charset="0"/>
                              <a:ea typeface="Cambria" panose="02040503050406030204" pitchFamily="18" charset="0"/>
                              <a:sym typeface="Arial"/>
                            </a:rPr>
                            <m:t>!</m:t>
                          </m:r>
                        </m:num>
                        <m:den>
                          <m:r>
                            <a:rPr lang="en-US" sz="4000" b="0" i="1" kern="0" smtClean="0">
                              <a:solidFill>
                                <a:srgbClr val="F3E9E0"/>
                              </a:solidFill>
                              <a:latin typeface="Cambria Math" panose="02040503050406030204" pitchFamily="18" charset="0"/>
                              <a:ea typeface="Cambria" panose="02040503050406030204" pitchFamily="18" charset="0"/>
                              <a:sym typeface="Arial"/>
                            </a:rPr>
                            <m:t>𝑎</m:t>
                          </m:r>
                          <m:r>
                            <a:rPr lang="en-US" sz="4000" b="0" i="1" kern="0" smtClean="0">
                              <a:solidFill>
                                <a:srgbClr val="F3E9E0"/>
                              </a:solidFill>
                              <a:latin typeface="Cambria Math" panose="02040503050406030204" pitchFamily="18" charset="0"/>
                              <a:ea typeface="Cambria" panose="02040503050406030204" pitchFamily="18" charset="0"/>
                              <a:sym typeface="Arial"/>
                            </a:rPr>
                            <m:t>!</m:t>
                          </m:r>
                          <m:r>
                            <a:rPr lang="en-US" sz="4000" b="0" i="1" kern="0" smtClean="0">
                              <a:solidFill>
                                <a:srgbClr val="F3E9E0"/>
                              </a:solidFill>
                              <a:latin typeface="Cambria Math" panose="02040503050406030204" pitchFamily="18" charset="0"/>
                              <a:ea typeface="Cambria" panose="02040503050406030204" pitchFamily="18" charset="0"/>
                              <a:sym typeface="Arial"/>
                            </a:rPr>
                            <m:t>𝑏</m:t>
                          </m:r>
                          <m:r>
                            <a:rPr lang="en-US" sz="4000" b="0" i="1" kern="0" smtClean="0">
                              <a:solidFill>
                                <a:srgbClr val="F3E9E0"/>
                              </a:solidFill>
                              <a:latin typeface="Cambria Math" panose="02040503050406030204" pitchFamily="18" charset="0"/>
                              <a:ea typeface="Cambria" panose="02040503050406030204" pitchFamily="18" charset="0"/>
                              <a:sym typeface="Arial"/>
                            </a:rPr>
                            <m:t>!</m:t>
                          </m:r>
                          <m:r>
                            <a:rPr lang="en-US" sz="4000" b="0" i="1" kern="0" smtClean="0">
                              <a:solidFill>
                                <a:srgbClr val="F3E9E0"/>
                              </a:solidFill>
                              <a:latin typeface="Cambria Math" panose="02040503050406030204" pitchFamily="18" charset="0"/>
                              <a:ea typeface="Cambria" panose="02040503050406030204" pitchFamily="18" charset="0"/>
                              <a:sym typeface="Arial"/>
                            </a:rPr>
                            <m:t>𝑐</m:t>
                          </m:r>
                          <m:r>
                            <a:rPr lang="en-US" sz="4000" b="0" i="1" kern="0" smtClean="0">
                              <a:solidFill>
                                <a:srgbClr val="F3E9E0"/>
                              </a:solidFill>
                              <a:latin typeface="Cambria Math" panose="02040503050406030204" pitchFamily="18" charset="0"/>
                              <a:ea typeface="Cambria" panose="02040503050406030204" pitchFamily="18" charset="0"/>
                              <a:sym typeface="Arial"/>
                            </a:rPr>
                            <m:t>!</m:t>
                          </m:r>
                          <m:r>
                            <a:rPr lang="en-US" sz="4000" b="0" i="1" kern="0" smtClean="0">
                              <a:solidFill>
                                <a:srgbClr val="F3E9E0"/>
                              </a:solidFill>
                              <a:latin typeface="Cambria Math" panose="02040503050406030204" pitchFamily="18" charset="0"/>
                              <a:ea typeface="Cambria" panose="02040503050406030204" pitchFamily="18" charset="0"/>
                              <a:sym typeface="Arial"/>
                            </a:rPr>
                            <m:t>𝑑</m:t>
                          </m:r>
                          <m:r>
                            <a:rPr lang="en-US" sz="4000" b="0" i="1" kern="0" smtClean="0">
                              <a:solidFill>
                                <a:srgbClr val="F3E9E0"/>
                              </a:solidFill>
                              <a:latin typeface="Cambria Math" panose="02040503050406030204" pitchFamily="18" charset="0"/>
                              <a:ea typeface="Cambria" panose="02040503050406030204" pitchFamily="18" charset="0"/>
                              <a:sym typeface="Arial"/>
                            </a:rPr>
                            <m:t>!</m:t>
                          </m:r>
                          <m:r>
                            <a:rPr lang="en-US" sz="4000" b="0" i="1" kern="0" smtClean="0">
                              <a:solidFill>
                                <a:srgbClr val="F3E9E0"/>
                              </a:solidFill>
                              <a:latin typeface="Cambria Math" panose="02040503050406030204" pitchFamily="18" charset="0"/>
                              <a:ea typeface="Cambria" panose="02040503050406030204" pitchFamily="18" charset="0"/>
                              <a:sym typeface="Arial"/>
                            </a:rPr>
                            <m:t>𝑛</m:t>
                          </m:r>
                          <m:r>
                            <a:rPr lang="en-US" sz="4000" b="0" i="1" kern="0" smtClean="0">
                              <a:solidFill>
                                <a:srgbClr val="F3E9E0"/>
                              </a:solidFill>
                              <a:latin typeface="Cambria Math" panose="02040503050406030204" pitchFamily="18" charset="0"/>
                              <a:ea typeface="Cambria" panose="02040503050406030204" pitchFamily="18" charset="0"/>
                              <a:sym typeface="Arial"/>
                            </a:rPr>
                            <m:t>!</m:t>
                          </m:r>
                        </m:den>
                      </m:f>
                    </m:oMath>
                  </m:oMathPara>
                </a14:m>
                <a:endParaRPr lang="he-IL" sz="4000" kern="0" dirty="0">
                  <a:solidFill>
                    <a:srgbClr val="F3E9E0"/>
                  </a:solidFill>
                  <a:latin typeface="Cambria" panose="02040503050406030204" pitchFamily="18" charset="0"/>
                  <a:ea typeface="Cambria" panose="02040503050406030204" pitchFamily="18" charset="0"/>
                  <a:sym typeface="Arial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21B80F6-FB95-46EC-BA6B-7ADD584902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4301" y="2758835"/>
                <a:ext cx="10058400" cy="128721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565079E-D8FC-448C-94AC-9F853AB0B6FB}"/>
                  </a:ext>
                </a:extLst>
              </p:cNvPr>
              <p:cNvSpPr txBox="1"/>
              <p:nvPr/>
            </p:nvSpPr>
            <p:spPr>
              <a:xfrm>
                <a:off x="4211693" y="4390023"/>
                <a:ext cx="4403615" cy="1252331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ctr">
                  <a:buClr>
                    <a:srgbClr val="000000"/>
                  </a:buClr>
                  <a:buFont typeface="Arial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4000" b="0" i="1" kern="0" smtClean="0">
                              <a:solidFill>
                                <a:srgbClr val="F3E9E0"/>
                              </a:solidFill>
                              <a:latin typeface="Cambria Math" panose="02040503050406030204" pitchFamily="18" charset="0"/>
                              <a:ea typeface="Cambria" panose="02040503050406030204" pitchFamily="18" charset="0"/>
                              <a:sym typeface="Arial"/>
                            </a:rPr>
                          </m:ctrlPr>
                        </m:sSupPr>
                        <m:e>
                          <m:r>
                            <a:rPr lang="en-US" sz="4000" b="0" i="1" kern="0" smtClean="0">
                              <a:solidFill>
                                <a:srgbClr val="F3E9E0"/>
                              </a:solidFill>
                              <a:latin typeface="Cambria Math" panose="02040503050406030204" pitchFamily="18" charset="0"/>
                              <a:ea typeface="Cambria" panose="02040503050406030204" pitchFamily="18" charset="0"/>
                              <a:sym typeface="Arial"/>
                            </a:rPr>
                            <m:t>𝛼</m:t>
                          </m:r>
                        </m:e>
                        <m:sup>
                          <m:r>
                            <a:rPr lang="en-US" sz="4000" b="0" i="1" kern="0" smtClean="0">
                              <a:solidFill>
                                <a:srgbClr val="F3E9E0"/>
                              </a:solidFill>
                              <a:latin typeface="Cambria Math" panose="02040503050406030204" pitchFamily="18" charset="0"/>
                              <a:ea typeface="Cambria" panose="02040503050406030204" pitchFamily="18" charset="0"/>
                              <a:sym typeface="Arial"/>
                            </a:rPr>
                            <m:t>∗</m:t>
                          </m:r>
                        </m:sup>
                      </m:sSup>
                      <m:r>
                        <a:rPr lang="en-US" sz="4000" b="0" i="1" kern="0" smtClean="0">
                          <a:solidFill>
                            <a:srgbClr val="F3E9E0"/>
                          </a:solidFill>
                          <a:latin typeface="Cambria Math" panose="02040503050406030204" pitchFamily="18" charset="0"/>
                          <a:ea typeface="Cambria" panose="02040503050406030204" pitchFamily="18" charset="0"/>
                          <a:sym typeface="Arial"/>
                        </a:rPr>
                        <m:t>=</m:t>
                      </m:r>
                      <m:r>
                        <a:rPr lang="en-US" sz="4000" b="0" i="1" kern="0" smtClean="0">
                          <a:solidFill>
                            <a:srgbClr val="F3E9E0"/>
                          </a:solidFill>
                          <a:latin typeface="Cambria Math" panose="02040503050406030204" pitchFamily="18" charset="0"/>
                          <a:ea typeface="Cambria" panose="02040503050406030204" pitchFamily="18" charset="0"/>
                          <a:sym typeface="Arial"/>
                        </a:rPr>
                        <m:t>1</m:t>
                      </m:r>
                      <m:r>
                        <a:rPr lang="en-US" sz="4000" b="0" i="1" kern="0" smtClean="0">
                          <a:solidFill>
                            <a:srgbClr val="F3E9E0"/>
                          </a:solidFill>
                          <a:latin typeface="Cambria Math" panose="02040503050406030204" pitchFamily="18" charset="0"/>
                          <a:ea typeface="Cambria" panose="02040503050406030204" pitchFamily="18" charset="0"/>
                          <a:sym typeface="Arial"/>
                        </a:rPr>
                        <m:t>−</m:t>
                      </m:r>
                      <m:sSup>
                        <m:sSupPr>
                          <m:ctrlPr>
                            <a:rPr lang="en-US" sz="4000" b="0" i="1" kern="0" smtClean="0">
                              <a:solidFill>
                                <a:srgbClr val="F3E9E0"/>
                              </a:solidFill>
                              <a:latin typeface="Cambria Math" panose="02040503050406030204" pitchFamily="18" charset="0"/>
                              <a:ea typeface="Cambria" panose="02040503050406030204" pitchFamily="18" charset="0"/>
                              <a:sym typeface="Arial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4000" b="0" i="1" kern="0" smtClean="0">
                                  <a:solidFill>
                                    <a:srgbClr val="F3E9E0"/>
                                  </a:solidFill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sym typeface="Arial"/>
                                </a:rPr>
                              </m:ctrlPr>
                            </m:dPr>
                            <m:e>
                              <m:r>
                                <a:rPr lang="en-US" sz="4000" b="0" i="1" kern="0" smtClean="0">
                                  <a:solidFill>
                                    <a:srgbClr val="F3E9E0"/>
                                  </a:solidFill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sym typeface="Arial"/>
                                </a:rPr>
                                <m:t>1</m:t>
                              </m:r>
                              <m:r>
                                <a:rPr lang="en-US" sz="4000" b="0" i="1" kern="0" smtClean="0">
                                  <a:solidFill>
                                    <a:srgbClr val="F3E9E0"/>
                                  </a:solidFill>
                                  <a:latin typeface="Cambria Math" panose="02040503050406030204" pitchFamily="18" charset="0"/>
                                  <a:ea typeface="Cambria" panose="02040503050406030204" pitchFamily="18" charset="0"/>
                                  <a:sym typeface="Arial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4000" b="0" i="1" kern="0" smtClean="0">
                                      <a:solidFill>
                                        <a:srgbClr val="F3E9E0"/>
                                      </a:solidFill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sym typeface="Arial"/>
                                    </a:rPr>
                                  </m:ctrlPr>
                                </m:fPr>
                                <m:num>
                                  <m:r>
                                    <a:rPr lang="en-US" sz="4000" b="0" i="1" kern="0" smtClean="0">
                                      <a:solidFill>
                                        <a:srgbClr val="F3E9E0"/>
                                      </a:solidFill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sym typeface="Arial"/>
                                    </a:rPr>
                                    <m:t>𝛼</m:t>
                                  </m:r>
                                </m:num>
                                <m:den>
                                  <m:r>
                                    <a:rPr lang="en-US" sz="4000" b="0" i="1" kern="0" smtClean="0">
                                      <a:solidFill>
                                        <a:srgbClr val="F3E9E0"/>
                                      </a:solidFill>
                                      <a:latin typeface="Cambria Math" panose="02040503050406030204" pitchFamily="18" charset="0"/>
                                      <a:ea typeface="Cambria" panose="02040503050406030204" pitchFamily="18" charset="0"/>
                                      <a:sym typeface="Arial"/>
                                    </a:rPr>
                                    <m:t>𝑛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m:rPr>
                              <m:sty m:val="p"/>
                            </m:rPr>
                            <a:rPr lang="en-US" sz="4000" b="0" i="0" kern="0" smtClean="0">
                              <a:solidFill>
                                <a:srgbClr val="F3E9E0"/>
                              </a:solidFill>
                              <a:latin typeface="Cambria Math" panose="02040503050406030204" pitchFamily="18" charset="0"/>
                              <a:ea typeface="Cambria" panose="02040503050406030204" pitchFamily="18" charset="0"/>
                              <a:sym typeface="Arial"/>
                            </a:rPr>
                            <m:t>n</m:t>
                          </m:r>
                        </m:sup>
                      </m:sSup>
                    </m:oMath>
                  </m:oMathPara>
                </a14:m>
                <a:endParaRPr lang="he-IL" sz="4000" kern="0" dirty="0">
                  <a:solidFill>
                    <a:srgbClr val="F3E9E0"/>
                  </a:solidFill>
                  <a:latin typeface="Cambria" panose="02040503050406030204" pitchFamily="18" charset="0"/>
                  <a:ea typeface="Cambria" panose="02040503050406030204" pitchFamily="18" charset="0"/>
                  <a:sym typeface="Arial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565079E-D8FC-448C-94AC-9F853AB0B6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1693" y="4390023"/>
                <a:ext cx="4403615" cy="1252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D9777C8-32F6-4355-A417-91F1C5E15C68}"/>
                  </a:ext>
                </a:extLst>
              </p:cNvPr>
              <p:cNvSpPr txBox="1"/>
              <p:nvPr/>
            </p:nvSpPr>
            <p:spPr>
              <a:xfrm>
                <a:off x="203447" y="5492650"/>
                <a:ext cx="3308103" cy="1200329"/>
              </a:xfrm>
              <a:prstGeom prst="rect">
                <a:avLst/>
              </a:prstGeom>
              <a:noFill/>
              <a:ln w="28575">
                <a:solidFill>
                  <a:srgbClr val="F3E9E0"/>
                </a:solidFill>
                <a:prstDash val="dash"/>
              </a:ln>
            </p:spPr>
            <p:txBody>
              <a:bodyPr wrap="square" rtlCol="1">
                <a:spAutoFit/>
              </a:bodyPr>
              <a:lstStyle/>
              <a:p>
                <a:pPr algn="ctr">
                  <a:buClr>
                    <a:srgbClr val="000000"/>
                  </a:buClr>
                  <a:buFont typeface="Arial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kern="0" smtClean="0">
                          <a:solidFill>
                            <a:srgbClr val="F3E9E0"/>
                          </a:solidFill>
                          <a:latin typeface="Cambria Math" panose="02040503050406030204" pitchFamily="18" charset="0"/>
                          <a:ea typeface="Cambria" panose="02040503050406030204" pitchFamily="18" charset="0"/>
                          <a:sym typeface="Arial"/>
                        </a:rPr>
                        <m:t>𝑝</m:t>
                      </m:r>
                      <m:r>
                        <a:rPr lang="en-US" b="0" i="1" kern="0" smtClean="0">
                          <a:solidFill>
                            <a:srgbClr val="F3E9E0"/>
                          </a:solidFill>
                          <a:latin typeface="Cambria Math" panose="02040503050406030204" pitchFamily="18" charset="0"/>
                          <a:ea typeface="Cambria" panose="02040503050406030204" pitchFamily="18" charset="0"/>
                          <a:sym typeface="Arial"/>
                        </a:rPr>
                        <m:t>=</m:t>
                      </m:r>
                      <m:r>
                        <a:rPr lang="en-US" b="0" i="1" kern="0" smtClean="0">
                          <a:solidFill>
                            <a:srgbClr val="F3E9E0"/>
                          </a:solidFill>
                          <a:latin typeface="Cambria Math" panose="02040503050406030204" pitchFamily="18" charset="0"/>
                          <a:ea typeface="Cambria" panose="02040503050406030204" pitchFamily="18" charset="0"/>
                          <a:sym typeface="Arial"/>
                        </a:rPr>
                        <m:t>𝑝</m:t>
                      </m:r>
                      <m:r>
                        <a:rPr lang="en-US" b="0" i="1" kern="0" smtClean="0">
                          <a:solidFill>
                            <a:srgbClr val="F3E9E0"/>
                          </a:solidFill>
                          <a:latin typeface="Cambria Math" panose="02040503050406030204" pitchFamily="18" charset="0"/>
                          <a:ea typeface="Cambria" panose="02040503050406030204" pitchFamily="18" charset="0"/>
                          <a:sym typeface="Arial"/>
                        </a:rPr>
                        <m:t>−</m:t>
                      </m:r>
                      <m:r>
                        <a:rPr lang="en-US" b="0" i="1" kern="0" smtClean="0">
                          <a:solidFill>
                            <a:srgbClr val="F3E9E0"/>
                          </a:solidFill>
                          <a:latin typeface="Cambria Math" panose="02040503050406030204" pitchFamily="18" charset="0"/>
                          <a:ea typeface="Cambria" panose="02040503050406030204" pitchFamily="18" charset="0"/>
                          <a:sym typeface="Arial"/>
                        </a:rPr>
                        <m:t>𝑣𝑎𝑙𝑢𝑒</m:t>
                      </m:r>
                    </m:oMath>
                    <m:oMath xmlns:m="http://schemas.openxmlformats.org/officeDocument/2006/math">
                      <m:r>
                        <a:rPr lang="en-US" b="0" i="1" kern="0" smtClean="0">
                          <a:solidFill>
                            <a:srgbClr val="F3E9E0"/>
                          </a:solidFill>
                          <a:latin typeface="Cambria Math" panose="02040503050406030204" pitchFamily="18" charset="0"/>
                          <a:ea typeface="Cambria" panose="02040503050406030204" pitchFamily="18" charset="0"/>
                          <a:sym typeface="Arial"/>
                        </a:rPr>
                        <m:t>𝑎</m:t>
                      </m:r>
                      <m:r>
                        <a:rPr lang="en-US" b="0" i="1" kern="0" smtClean="0">
                          <a:solidFill>
                            <a:srgbClr val="F3E9E0"/>
                          </a:solidFill>
                          <a:latin typeface="Cambria Math" panose="02040503050406030204" pitchFamily="18" charset="0"/>
                          <a:ea typeface="Cambria" panose="02040503050406030204" pitchFamily="18" charset="0"/>
                          <a:sym typeface="Arial"/>
                        </a:rPr>
                        <m:t>,</m:t>
                      </m:r>
                      <m:r>
                        <a:rPr lang="en-US" b="0" i="1" kern="0" smtClean="0">
                          <a:solidFill>
                            <a:srgbClr val="F3E9E0"/>
                          </a:solidFill>
                          <a:latin typeface="Cambria Math" panose="02040503050406030204" pitchFamily="18" charset="0"/>
                          <a:ea typeface="Cambria" panose="02040503050406030204" pitchFamily="18" charset="0"/>
                          <a:sym typeface="Arial"/>
                        </a:rPr>
                        <m:t>𝑏</m:t>
                      </m:r>
                      <m:r>
                        <a:rPr lang="en-US" b="0" i="1" kern="0" smtClean="0">
                          <a:solidFill>
                            <a:srgbClr val="F3E9E0"/>
                          </a:solidFill>
                          <a:latin typeface="Cambria Math" panose="02040503050406030204" pitchFamily="18" charset="0"/>
                          <a:ea typeface="Cambria" panose="02040503050406030204" pitchFamily="18" charset="0"/>
                          <a:sym typeface="Arial"/>
                        </a:rPr>
                        <m:t>,</m:t>
                      </m:r>
                      <m:r>
                        <a:rPr lang="en-US" b="0" i="1" kern="0" smtClean="0">
                          <a:solidFill>
                            <a:srgbClr val="F3E9E0"/>
                          </a:solidFill>
                          <a:latin typeface="Cambria Math" panose="02040503050406030204" pitchFamily="18" charset="0"/>
                          <a:ea typeface="Cambria" panose="02040503050406030204" pitchFamily="18" charset="0"/>
                          <a:sym typeface="Arial"/>
                        </a:rPr>
                        <m:t>𝑐</m:t>
                      </m:r>
                      <m:r>
                        <a:rPr lang="en-US" b="0" i="1" kern="0" smtClean="0">
                          <a:solidFill>
                            <a:srgbClr val="F3E9E0"/>
                          </a:solidFill>
                          <a:latin typeface="Cambria Math" panose="02040503050406030204" pitchFamily="18" charset="0"/>
                          <a:ea typeface="Cambria" panose="02040503050406030204" pitchFamily="18" charset="0"/>
                          <a:sym typeface="Arial"/>
                        </a:rPr>
                        <m:t>,</m:t>
                      </m:r>
                      <m:r>
                        <a:rPr lang="en-US" b="0" i="1" kern="0" smtClean="0">
                          <a:solidFill>
                            <a:srgbClr val="F3E9E0"/>
                          </a:solidFill>
                          <a:latin typeface="Cambria Math" panose="02040503050406030204" pitchFamily="18" charset="0"/>
                          <a:ea typeface="Cambria" panose="02040503050406030204" pitchFamily="18" charset="0"/>
                          <a:sym typeface="Arial"/>
                        </a:rPr>
                        <m:t>𝑑</m:t>
                      </m:r>
                      <m:r>
                        <a:rPr lang="en-US" i="1" kern="0">
                          <a:solidFill>
                            <a:srgbClr val="F3E9E0"/>
                          </a:solidFill>
                          <a:latin typeface="Cambria Math" panose="02040503050406030204" pitchFamily="18" charset="0"/>
                          <a:ea typeface="Cambria" panose="02040503050406030204" pitchFamily="18" charset="0"/>
                          <a:sym typeface="Arial"/>
                        </a:rPr>
                        <m:t>=</m:t>
                      </m:r>
                      <m:r>
                        <a:rPr lang="en-US" b="0" i="1" kern="0" smtClean="0">
                          <a:solidFill>
                            <a:srgbClr val="F3E9E0"/>
                          </a:solidFill>
                          <a:latin typeface="Cambria Math" panose="02040503050406030204" pitchFamily="18" charset="0"/>
                          <a:ea typeface="Cambria" panose="02040503050406030204" pitchFamily="18" charset="0"/>
                          <a:sym typeface="Arial"/>
                        </a:rPr>
                        <m:t>𝑣𝑎𝑙𝑢𝑒𝑠</m:t>
                      </m:r>
                      <m:r>
                        <a:rPr lang="en-US" b="0" i="1" kern="0" smtClean="0">
                          <a:solidFill>
                            <a:srgbClr val="F3E9E0"/>
                          </a:solidFill>
                          <a:latin typeface="Cambria Math" panose="02040503050406030204" pitchFamily="18" charset="0"/>
                          <a:ea typeface="Cambria" panose="02040503050406030204" pitchFamily="18" charset="0"/>
                          <a:sym typeface="Arial"/>
                        </a:rPr>
                        <m:t> </m:t>
                      </m:r>
                      <m:r>
                        <a:rPr lang="en-US" b="0" i="1" kern="0" smtClean="0">
                          <a:solidFill>
                            <a:srgbClr val="F3E9E0"/>
                          </a:solidFill>
                          <a:latin typeface="Cambria Math" panose="02040503050406030204" pitchFamily="18" charset="0"/>
                          <a:ea typeface="Cambria" panose="02040503050406030204" pitchFamily="18" charset="0"/>
                          <a:sym typeface="Arial"/>
                        </a:rPr>
                        <m:t>𝑜𝑓</m:t>
                      </m:r>
                      <m:r>
                        <a:rPr lang="en-US" b="0" i="1" kern="0" smtClean="0">
                          <a:solidFill>
                            <a:srgbClr val="F3E9E0"/>
                          </a:solidFill>
                          <a:latin typeface="Cambria Math" panose="02040503050406030204" pitchFamily="18" charset="0"/>
                          <a:ea typeface="Cambria" panose="02040503050406030204" pitchFamily="18" charset="0"/>
                          <a:sym typeface="Arial"/>
                        </a:rPr>
                        <m:t> </m:t>
                      </m:r>
                      <m:r>
                        <a:rPr lang="en-US" b="0" i="1" kern="0" smtClean="0">
                          <a:solidFill>
                            <a:srgbClr val="F3E9E0"/>
                          </a:solidFill>
                          <a:latin typeface="Cambria Math" panose="02040503050406030204" pitchFamily="18" charset="0"/>
                          <a:ea typeface="Cambria" panose="02040503050406030204" pitchFamily="18" charset="0"/>
                          <a:sym typeface="Arial"/>
                        </a:rPr>
                        <m:t>𝑡𝑎𝑏𝑙𝑒</m:t>
                      </m:r>
                    </m:oMath>
                    <m:oMath xmlns:m="http://schemas.openxmlformats.org/officeDocument/2006/math">
                      <m:r>
                        <a:rPr lang="en-US" i="1" kern="0">
                          <a:solidFill>
                            <a:srgbClr val="F3E9E0"/>
                          </a:solidFill>
                          <a:latin typeface="Cambria Math" panose="02040503050406030204" pitchFamily="18" charset="0"/>
                          <a:ea typeface="Cambria" panose="02040503050406030204" pitchFamily="18" charset="0"/>
                          <a:sym typeface="Arial"/>
                        </a:rPr>
                        <m:t>𝑛</m:t>
                      </m:r>
                      <m:r>
                        <a:rPr lang="en-US" i="1" kern="0">
                          <a:solidFill>
                            <a:srgbClr val="F3E9E0"/>
                          </a:solidFill>
                          <a:latin typeface="Cambria Math" panose="02040503050406030204" pitchFamily="18" charset="0"/>
                          <a:ea typeface="Cambria" panose="02040503050406030204" pitchFamily="18" charset="0"/>
                          <a:sym typeface="Arial"/>
                        </a:rPr>
                        <m:t>=</m:t>
                      </m:r>
                      <m:r>
                        <a:rPr lang="en-US" i="1" kern="0">
                          <a:solidFill>
                            <a:srgbClr val="F3E9E0"/>
                          </a:solidFill>
                          <a:latin typeface="Cambria Math" panose="02040503050406030204" pitchFamily="18" charset="0"/>
                          <a:ea typeface="Cambria" panose="02040503050406030204" pitchFamily="18" charset="0"/>
                          <a:sym typeface="Arial"/>
                        </a:rPr>
                        <m:t>𝑠𝑒𝑡</m:t>
                      </m:r>
                      <m:r>
                        <a:rPr lang="en-US" i="1" kern="0">
                          <a:solidFill>
                            <a:srgbClr val="F3E9E0"/>
                          </a:solidFill>
                          <a:latin typeface="Cambria Math" panose="02040503050406030204" pitchFamily="18" charset="0"/>
                          <a:ea typeface="Cambria" panose="02040503050406030204" pitchFamily="18" charset="0"/>
                          <a:sym typeface="Arial"/>
                        </a:rPr>
                        <m:t> </m:t>
                      </m:r>
                      <m:r>
                        <a:rPr lang="en-US" i="1" kern="0">
                          <a:solidFill>
                            <a:srgbClr val="F3E9E0"/>
                          </a:solidFill>
                          <a:latin typeface="Cambria Math" panose="02040503050406030204" pitchFamily="18" charset="0"/>
                          <a:ea typeface="Cambria" panose="02040503050406030204" pitchFamily="18" charset="0"/>
                          <a:sym typeface="Arial"/>
                        </a:rPr>
                        <m:t>𝑠𝑖𝑧𝑒</m:t>
                      </m:r>
                    </m:oMath>
                    <m:oMath xmlns:m="http://schemas.openxmlformats.org/officeDocument/2006/math">
                      <m:r>
                        <a:rPr lang="en-US" b="0" i="1" kern="0" smtClean="0">
                          <a:solidFill>
                            <a:srgbClr val="F3E9E0"/>
                          </a:solidFill>
                          <a:latin typeface="Cambria Math" panose="02040503050406030204" pitchFamily="18" charset="0"/>
                          <a:ea typeface="Cambria" panose="02040503050406030204" pitchFamily="18" charset="0"/>
                          <a:sym typeface="Arial"/>
                        </a:rPr>
                        <m:t>𝛼</m:t>
                      </m:r>
                      <m:r>
                        <a:rPr lang="en-US" b="0" i="1" kern="0" smtClean="0">
                          <a:solidFill>
                            <a:srgbClr val="F3E9E0"/>
                          </a:solidFill>
                          <a:latin typeface="Cambria Math" panose="02040503050406030204" pitchFamily="18" charset="0"/>
                          <a:ea typeface="Cambria" panose="02040503050406030204" pitchFamily="18" charset="0"/>
                          <a:sym typeface="Arial"/>
                        </a:rPr>
                        <m:t>=</m:t>
                      </m:r>
                      <m:r>
                        <a:rPr lang="en-US" b="0" i="1" kern="0" smtClean="0">
                          <a:solidFill>
                            <a:srgbClr val="F3E9E0"/>
                          </a:solidFill>
                          <a:latin typeface="Cambria Math" panose="02040503050406030204" pitchFamily="18" charset="0"/>
                          <a:ea typeface="Cambria" panose="02040503050406030204" pitchFamily="18" charset="0"/>
                          <a:sym typeface="Arial"/>
                        </a:rPr>
                        <m:t>𝑔𝑖𝑣𝑒𝑛</m:t>
                      </m:r>
                      <m:r>
                        <a:rPr lang="en-US" b="0" i="1" kern="0" smtClean="0">
                          <a:solidFill>
                            <a:srgbClr val="F3E9E0"/>
                          </a:solidFill>
                          <a:latin typeface="Cambria Math" panose="02040503050406030204" pitchFamily="18" charset="0"/>
                          <a:ea typeface="Cambria" panose="02040503050406030204" pitchFamily="18" charset="0"/>
                          <a:sym typeface="Arial"/>
                        </a:rPr>
                        <m:t> </m:t>
                      </m:r>
                      <m:r>
                        <a:rPr lang="en-US" b="0" i="1" kern="0" smtClean="0">
                          <a:solidFill>
                            <a:srgbClr val="F3E9E0"/>
                          </a:solidFill>
                          <a:latin typeface="Cambria Math" panose="02040503050406030204" pitchFamily="18" charset="0"/>
                          <a:ea typeface="Cambria" panose="02040503050406030204" pitchFamily="18" charset="0"/>
                          <a:sym typeface="Arial"/>
                        </a:rPr>
                        <m:t>𝑎𝑙𝑝</m:t>
                      </m:r>
                      <m:r>
                        <a:rPr lang="en-US" b="0" i="1" kern="0" smtClean="0">
                          <a:solidFill>
                            <a:srgbClr val="F3E9E0"/>
                          </a:solidFill>
                          <a:latin typeface="Cambria Math" panose="02040503050406030204" pitchFamily="18" charset="0"/>
                          <a:ea typeface="Cambria" panose="02040503050406030204" pitchFamily="18" charset="0"/>
                          <a:sym typeface="Arial"/>
                        </a:rPr>
                        <m:t>h</m:t>
                      </m:r>
                      <m:r>
                        <a:rPr lang="en-US" b="0" i="1" kern="0" smtClean="0">
                          <a:solidFill>
                            <a:srgbClr val="F3E9E0"/>
                          </a:solidFill>
                          <a:latin typeface="Cambria Math" panose="02040503050406030204" pitchFamily="18" charset="0"/>
                          <a:ea typeface="Cambria" panose="02040503050406030204" pitchFamily="18" charset="0"/>
                          <a:sym typeface="Arial"/>
                        </a:rPr>
                        <m:t>𝑎</m:t>
                      </m:r>
                    </m:oMath>
                  </m:oMathPara>
                </a14:m>
                <a:endParaRPr lang="en-US" kern="0" dirty="0">
                  <a:solidFill>
                    <a:srgbClr val="F3E9E0"/>
                  </a:solidFill>
                  <a:latin typeface="Cambria" panose="02040503050406030204" pitchFamily="18" charset="0"/>
                  <a:ea typeface="Cambria" panose="02040503050406030204" pitchFamily="18" charset="0"/>
                  <a:sym typeface="Arial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D9777C8-32F6-4355-A417-91F1C5E15C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447" y="5492650"/>
                <a:ext cx="3308103" cy="1200329"/>
              </a:xfrm>
              <a:prstGeom prst="rect">
                <a:avLst/>
              </a:prstGeom>
              <a:blipFill>
                <a:blip r:embed="rId5"/>
                <a:stretch>
                  <a:fillRect b="-2475"/>
                </a:stretch>
              </a:blipFill>
              <a:ln w="28575">
                <a:solidFill>
                  <a:srgbClr val="F3E9E0"/>
                </a:solidFill>
                <a:prstDash val="dash"/>
              </a:ln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8D0AA0-2899-4A4F-A3B9-6B43078408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14422-5A05-4E99-9E3C-59173D452DA5}" type="slidenum">
              <a:rPr lang="LID4096" smtClean="0"/>
              <a:t>11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593751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43529DDC-BB29-43AF-9658-D23219BDFD0E}"/>
              </a:ext>
            </a:extLst>
          </p:cNvPr>
          <p:cNvSpPr/>
          <p:nvPr/>
        </p:nvSpPr>
        <p:spPr>
          <a:xfrm rot="5400000">
            <a:off x="7170761" y="1836761"/>
            <a:ext cx="6858000" cy="3184478"/>
          </a:xfrm>
          <a:prstGeom prst="rect">
            <a:avLst/>
          </a:prstGeom>
          <a:solidFill>
            <a:srgbClr val="DEE9E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16" name="Left Brace 15">
            <a:extLst>
              <a:ext uri="{FF2B5EF4-FFF2-40B4-BE49-F238E27FC236}">
                <a16:creationId xmlns:a16="http://schemas.microsoft.com/office/drawing/2014/main" id="{4DC357B8-3A9E-4BEF-81B0-E049788069AF}"/>
              </a:ext>
            </a:extLst>
          </p:cNvPr>
          <p:cNvSpPr/>
          <p:nvPr/>
        </p:nvSpPr>
        <p:spPr>
          <a:xfrm>
            <a:off x="1928289" y="2632182"/>
            <a:ext cx="325120" cy="2480369"/>
          </a:xfrm>
          <a:prstGeom prst="leftBrace">
            <a:avLst>
              <a:gd name="adj1" fmla="val 102083"/>
              <a:gd name="adj2" fmla="val 50000"/>
            </a:avLst>
          </a:prstGeom>
          <a:noFill/>
          <a:ln w="19050" cap="flat" cmpd="sng" algn="ctr">
            <a:solidFill>
              <a:srgbClr val="DEE9EB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1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he-IL" sz="14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  <a:sym typeface="Arial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1C0FCFD-67A2-4F4C-8201-8B890CBFEC6B}"/>
              </a:ext>
            </a:extLst>
          </p:cNvPr>
          <p:cNvSpPr txBox="1"/>
          <p:nvPr/>
        </p:nvSpPr>
        <p:spPr>
          <a:xfrm>
            <a:off x="397941" y="3489579"/>
            <a:ext cx="1069130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r>
              <a:rPr lang="en-US" sz="2400" kern="0" dirty="0">
                <a:solidFill>
                  <a:schemeClr val="bg2">
                    <a:lumMod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  <a:sym typeface="Arial"/>
              </a:rPr>
              <a:t>18k</a:t>
            </a:r>
          </a:p>
          <a:p>
            <a:pPr algn="ctr">
              <a:buClr>
                <a:srgbClr val="000000"/>
              </a:buClr>
              <a:buFont typeface="Arial"/>
              <a:buNone/>
            </a:pPr>
            <a:r>
              <a:rPr lang="en-US" sz="2400" kern="0" dirty="0">
                <a:solidFill>
                  <a:schemeClr val="bg2">
                    <a:lumMod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  <a:sym typeface="Arial"/>
              </a:rPr>
              <a:t>genes</a:t>
            </a:r>
            <a:endParaRPr lang="he-IL" sz="2400" kern="0" dirty="0">
              <a:solidFill>
                <a:schemeClr val="bg2">
                  <a:lumMod val="2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  <a:sym typeface="Arial"/>
            </a:endParaRPr>
          </a:p>
        </p:txBody>
      </p:sp>
      <p:sp>
        <p:nvSpPr>
          <p:cNvPr id="19" name="Arrow: Down 18">
            <a:extLst>
              <a:ext uri="{FF2B5EF4-FFF2-40B4-BE49-F238E27FC236}">
                <a16:creationId xmlns:a16="http://schemas.microsoft.com/office/drawing/2014/main" id="{E42C8F4F-FF53-49FD-A953-42F31A2514CF}"/>
              </a:ext>
            </a:extLst>
          </p:cNvPr>
          <p:cNvSpPr/>
          <p:nvPr/>
        </p:nvSpPr>
        <p:spPr>
          <a:xfrm>
            <a:off x="5205002" y="5607449"/>
            <a:ext cx="325120" cy="731520"/>
          </a:xfrm>
          <a:prstGeom prst="downArrow">
            <a:avLst/>
          </a:prstGeom>
          <a:solidFill>
            <a:srgbClr val="DEE9EB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LID4096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3B67ACC-FDC0-46C7-B336-3DD0109DC76F}"/>
              </a:ext>
            </a:extLst>
          </p:cNvPr>
          <p:cNvSpPr txBox="1"/>
          <p:nvPr/>
        </p:nvSpPr>
        <p:spPr>
          <a:xfrm>
            <a:off x="4534743" y="6289810"/>
            <a:ext cx="1665637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r>
              <a:rPr lang="en-US" sz="2800" b="1" kern="0" dirty="0">
                <a:solidFill>
                  <a:schemeClr val="bg2">
                    <a:lumMod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  <a:sym typeface="Arial"/>
              </a:rPr>
              <a:t>P-value</a:t>
            </a:r>
            <a:endParaRPr lang="he-IL" sz="2800" b="1" kern="0" dirty="0">
              <a:solidFill>
                <a:schemeClr val="bg2">
                  <a:lumMod val="2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  <a:sym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089353C-784E-4411-8E63-A94411287683}"/>
                  </a:ext>
                </a:extLst>
              </p:cNvPr>
              <p:cNvSpPr txBox="1"/>
              <p:nvPr/>
            </p:nvSpPr>
            <p:spPr>
              <a:xfrm>
                <a:off x="1174170" y="3611859"/>
                <a:ext cx="1069130" cy="584775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algn="ctr">
                  <a:buClr>
                    <a:srgbClr val="000000"/>
                  </a:buClr>
                  <a:buFont typeface="Arial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e-IL" sz="3200" i="1" kern="0" smtClean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sym typeface="Arial"/>
                        </a:rPr>
                        <m:t>×</m:t>
                      </m:r>
                    </m:oMath>
                  </m:oMathPara>
                </a14:m>
                <a:endParaRPr lang="he-IL" sz="3200" kern="0" dirty="0">
                  <a:solidFill>
                    <a:schemeClr val="bg2">
                      <a:lumMod val="25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  <a:sym typeface="Arial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089353C-784E-4411-8E63-A944112876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4170" y="3611859"/>
                <a:ext cx="1069130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TextBox 57">
            <a:extLst>
              <a:ext uri="{FF2B5EF4-FFF2-40B4-BE49-F238E27FC236}">
                <a16:creationId xmlns:a16="http://schemas.microsoft.com/office/drawing/2014/main" id="{0BC787D2-984C-4565-942A-2DE45690AE89}"/>
              </a:ext>
            </a:extLst>
          </p:cNvPr>
          <p:cNvSpPr txBox="1"/>
          <p:nvPr/>
        </p:nvSpPr>
        <p:spPr>
          <a:xfrm>
            <a:off x="543296" y="369662"/>
            <a:ext cx="1040410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>
                <a:latin typeface="Cambria" panose="02040503050406030204" pitchFamily="18" charset="0"/>
                <a:ea typeface="Cambria" panose="02040503050406030204" pitchFamily="18" charset="0"/>
                <a:cs typeface="Calibri Light" panose="020F0302020204030204" pitchFamily="34" charset="0"/>
                <a:sym typeface="Dosis"/>
              </a:rPr>
              <a:t>Using Fisher p-value as pLoF score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1F8C0CF5-3140-4FE4-BE7E-7C79F88EE7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8373" y="1733925"/>
            <a:ext cx="6481396" cy="3783584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8D25C60-1739-45A4-B798-34347080DBE4}"/>
              </a:ext>
            </a:extLst>
          </p:cNvPr>
          <p:cNvCxnSpPr>
            <a:cxnSpLocks/>
          </p:cNvCxnSpPr>
          <p:nvPr/>
        </p:nvCxnSpPr>
        <p:spPr>
          <a:xfrm>
            <a:off x="678984" y="1236423"/>
            <a:ext cx="1005840" cy="0"/>
          </a:xfrm>
          <a:prstGeom prst="line">
            <a:avLst/>
          </a:prstGeom>
          <a:ln w="38100">
            <a:solidFill>
              <a:srgbClr val="8E8A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DF3B012-DFFB-47A7-9CB8-9722190A6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14422-5A05-4E99-9E3C-59173D452DA5}" type="slidenum">
              <a:rPr lang="LID4096" smtClean="0"/>
              <a:t>12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087511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B1FD1D5-5398-450B-A4B0-6A87247F7462}"/>
              </a:ext>
            </a:extLst>
          </p:cNvPr>
          <p:cNvSpPr/>
          <p:nvPr/>
        </p:nvSpPr>
        <p:spPr>
          <a:xfrm>
            <a:off x="1259571" y="3240275"/>
            <a:ext cx="2249624" cy="1363704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BC2CAAFF-4C40-4188-B0DC-1D573819B87F}"/>
              </a:ext>
            </a:extLst>
          </p:cNvPr>
          <p:cNvCxnSpPr>
            <a:cxnSpLocks/>
          </p:cNvCxnSpPr>
          <p:nvPr/>
        </p:nvCxnSpPr>
        <p:spPr>
          <a:xfrm>
            <a:off x="678984" y="1236423"/>
            <a:ext cx="1005840" cy="0"/>
          </a:xfrm>
          <a:prstGeom prst="line">
            <a:avLst/>
          </a:prstGeom>
          <a:ln w="38100">
            <a:solidFill>
              <a:srgbClr val="8E8A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43529DDC-BB29-43AF-9658-D23219BDFD0E}"/>
              </a:ext>
            </a:extLst>
          </p:cNvPr>
          <p:cNvSpPr/>
          <p:nvPr/>
        </p:nvSpPr>
        <p:spPr>
          <a:xfrm rot="5400000">
            <a:off x="7170760" y="1836763"/>
            <a:ext cx="6858000" cy="3184478"/>
          </a:xfrm>
          <a:prstGeom prst="rect">
            <a:avLst/>
          </a:prstGeom>
          <a:solidFill>
            <a:srgbClr val="DEE9E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BC787D2-984C-4565-942A-2DE45690AE89}"/>
              </a:ext>
            </a:extLst>
          </p:cNvPr>
          <p:cNvSpPr txBox="1"/>
          <p:nvPr/>
        </p:nvSpPr>
        <p:spPr>
          <a:xfrm>
            <a:off x="543296" y="369662"/>
            <a:ext cx="1040410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>
                <a:latin typeface="Cambria" panose="02040503050406030204" pitchFamily="18" charset="0"/>
                <a:ea typeface="Cambria" panose="02040503050406030204" pitchFamily="18" charset="0"/>
                <a:cs typeface="Calibri Light" panose="020F0302020204030204" pitchFamily="34" charset="0"/>
                <a:sym typeface="Dosis"/>
              </a:rPr>
              <a:t>Gene's constraint distribution</a:t>
            </a:r>
            <a:r>
              <a:rPr lang="he-IL" sz="4000" b="1" dirty="0">
                <a:latin typeface="Cambria" panose="02040503050406030204" pitchFamily="18" charset="0"/>
                <a:ea typeface="Cambria" panose="02040503050406030204" pitchFamily="18" charset="0"/>
                <a:cs typeface="Calibri Light" panose="020F0302020204030204" pitchFamily="34" charset="0"/>
                <a:sym typeface="Dosis"/>
              </a:rPr>
              <a:t> </a:t>
            </a:r>
            <a:r>
              <a:rPr lang="en-US" sz="4000" b="1" dirty="0">
                <a:latin typeface="Cambria" panose="02040503050406030204" pitchFamily="18" charset="0"/>
                <a:ea typeface="Cambria" panose="02040503050406030204" pitchFamily="18" charset="0"/>
                <a:cs typeface="Calibri Light" panose="020F0302020204030204" pitchFamily="34" charset="0"/>
                <a:sym typeface="Dosis"/>
              </a:rPr>
              <a:t>of European</a:t>
            </a: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85272B62-85D4-4C55-A00B-9D7EFBA029A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17676255"/>
              </p:ext>
            </p:extLst>
          </p:nvPr>
        </p:nvGraphicFramePr>
        <p:xfrm>
          <a:off x="1373761" y="1180460"/>
          <a:ext cx="9156522" cy="48459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4" name="Group 3">
            <a:extLst>
              <a:ext uri="{FF2B5EF4-FFF2-40B4-BE49-F238E27FC236}">
                <a16:creationId xmlns:a16="http://schemas.microsoft.com/office/drawing/2014/main" id="{6CC3C317-D2DA-4BBE-9518-0F6FAFF44378}"/>
              </a:ext>
            </a:extLst>
          </p:cNvPr>
          <p:cNvGrpSpPr/>
          <p:nvPr/>
        </p:nvGrpSpPr>
        <p:grpSpPr>
          <a:xfrm>
            <a:off x="1373761" y="2348134"/>
            <a:ext cx="1710447" cy="390293"/>
            <a:chOff x="379945" y="2230243"/>
            <a:chExt cx="1710447" cy="390293"/>
          </a:xfrm>
        </p:grpSpPr>
        <p:sp>
          <p:nvSpPr>
            <p:cNvPr id="2" name="Minus Sign 1">
              <a:extLst>
                <a:ext uri="{FF2B5EF4-FFF2-40B4-BE49-F238E27FC236}">
                  <a16:creationId xmlns:a16="http://schemas.microsoft.com/office/drawing/2014/main" id="{83B6CD92-A146-45FE-9B7C-BB9970001389}"/>
                </a:ext>
              </a:extLst>
            </p:cNvPr>
            <p:cNvSpPr/>
            <p:nvPr/>
          </p:nvSpPr>
          <p:spPr>
            <a:xfrm>
              <a:off x="379945" y="2230243"/>
              <a:ext cx="424987" cy="390293"/>
            </a:xfrm>
            <a:prstGeom prst="mathMinus">
              <a:avLst/>
            </a:prstGeom>
            <a:solidFill>
              <a:srgbClr val="5896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0775988-851F-4DB4-A58C-AAB18449BB02}"/>
                </a:ext>
              </a:extLst>
            </p:cNvPr>
            <p:cNvSpPr txBox="1"/>
            <p:nvPr/>
          </p:nvSpPr>
          <p:spPr>
            <a:xfrm>
              <a:off x="804932" y="2230243"/>
              <a:ext cx="12854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ambria" panose="02040503050406030204" pitchFamily="18" charset="0"/>
                  <a:ea typeface="Cambria" panose="02040503050406030204" pitchFamily="18" charset="0"/>
                </a:rPr>
                <a:t>P-value = 1</a:t>
              </a:r>
              <a:endParaRPr lang="LID4096" dirty="0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EA31074B-5332-4175-B7FD-EF1D0C0D647D}"/>
              </a:ext>
            </a:extLst>
          </p:cNvPr>
          <p:cNvGrpSpPr/>
          <p:nvPr/>
        </p:nvGrpSpPr>
        <p:grpSpPr>
          <a:xfrm>
            <a:off x="1373761" y="2805860"/>
            <a:ext cx="2044135" cy="390293"/>
            <a:chOff x="379945" y="2230243"/>
            <a:chExt cx="2044135" cy="390293"/>
          </a:xfrm>
        </p:grpSpPr>
        <p:sp>
          <p:nvSpPr>
            <p:cNvPr id="10" name="Minus Sign 9">
              <a:extLst>
                <a:ext uri="{FF2B5EF4-FFF2-40B4-BE49-F238E27FC236}">
                  <a16:creationId xmlns:a16="http://schemas.microsoft.com/office/drawing/2014/main" id="{84864B97-4757-45D3-AA74-2884BD442EF3}"/>
                </a:ext>
              </a:extLst>
            </p:cNvPr>
            <p:cNvSpPr/>
            <p:nvPr/>
          </p:nvSpPr>
          <p:spPr>
            <a:xfrm>
              <a:off x="379945" y="2230243"/>
              <a:ext cx="424987" cy="390293"/>
            </a:xfrm>
            <a:prstGeom prst="mathMinus">
              <a:avLst/>
            </a:prstGeom>
            <a:solidFill>
              <a:srgbClr val="A1C7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7A97461-1546-405A-B2FA-6320DCD1BE30}"/>
                </a:ext>
              </a:extLst>
            </p:cNvPr>
            <p:cNvSpPr txBox="1"/>
            <p:nvPr/>
          </p:nvSpPr>
          <p:spPr>
            <a:xfrm>
              <a:off x="804931" y="2230243"/>
              <a:ext cx="16191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ambria" panose="02040503050406030204" pitchFamily="18" charset="0"/>
                  <a:ea typeface="Cambria" panose="02040503050406030204" pitchFamily="18" charset="0"/>
                </a:rPr>
                <a:t>P-value &gt; 0.05</a:t>
              </a:r>
              <a:endParaRPr lang="LID4096" dirty="0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75EA0F7-A43B-4EA4-8529-5A9161B5F48C}"/>
              </a:ext>
            </a:extLst>
          </p:cNvPr>
          <p:cNvGrpSpPr/>
          <p:nvPr/>
        </p:nvGrpSpPr>
        <p:grpSpPr>
          <a:xfrm>
            <a:off x="1373761" y="3263586"/>
            <a:ext cx="2135433" cy="390293"/>
            <a:chOff x="379945" y="2230243"/>
            <a:chExt cx="2135433" cy="390293"/>
          </a:xfrm>
        </p:grpSpPr>
        <p:sp>
          <p:nvSpPr>
            <p:cNvPr id="13" name="Minus Sign 12">
              <a:extLst>
                <a:ext uri="{FF2B5EF4-FFF2-40B4-BE49-F238E27FC236}">
                  <a16:creationId xmlns:a16="http://schemas.microsoft.com/office/drawing/2014/main" id="{ED5D6689-1A84-4179-A8D2-FBCE77B6BE04}"/>
                </a:ext>
              </a:extLst>
            </p:cNvPr>
            <p:cNvSpPr/>
            <p:nvPr/>
          </p:nvSpPr>
          <p:spPr>
            <a:xfrm>
              <a:off x="379945" y="2230243"/>
              <a:ext cx="424987" cy="390293"/>
            </a:xfrm>
            <a:prstGeom prst="mathMinus">
              <a:avLst/>
            </a:prstGeom>
            <a:solidFill>
              <a:srgbClr val="96B4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3D9BDD3-DB55-453D-812F-33B42B5B903C}"/>
                </a:ext>
              </a:extLst>
            </p:cNvPr>
            <p:cNvSpPr txBox="1"/>
            <p:nvPr/>
          </p:nvSpPr>
          <p:spPr>
            <a:xfrm>
              <a:off x="804931" y="2230243"/>
              <a:ext cx="17104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ambria" panose="02040503050406030204" pitchFamily="18" charset="0"/>
                  <a:ea typeface="Cambria" panose="02040503050406030204" pitchFamily="18" charset="0"/>
                </a:rPr>
                <a:t>P-value &lt; 0.05</a:t>
              </a:r>
              <a:endParaRPr lang="LID4096" dirty="0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37795DA-B03B-4A4B-A1D3-1349F82782C4}"/>
              </a:ext>
            </a:extLst>
          </p:cNvPr>
          <p:cNvGrpSpPr/>
          <p:nvPr/>
        </p:nvGrpSpPr>
        <p:grpSpPr>
          <a:xfrm>
            <a:off x="1373761" y="3721312"/>
            <a:ext cx="2135433" cy="390293"/>
            <a:chOff x="379945" y="2230243"/>
            <a:chExt cx="2135433" cy="390293"/>
          </a:xfrm>
        </p:grpSpPr>
        <p:sp>
          <p:nvSpPr>
            <p:cNvPr id="16" name="Minus Sign 15">
              <a:extLst>
                <a:ext uri="{FF2B5EF4-FFF2-40B4-BE49-F238E27FC236}">
                  <a16:creationId xmlns:a16="http://schemas.microsoft.com/office/drawing/2014/main" id="{FEE6172F-E8D0-4EA2-917C-E0ED7CC2D578}"/>
                </a:ext>
              </a:extLst>
            </p:cNvPr>
            <p:cNvSpPr/>
            <p:nvPr/>
          </p:nvSpPr>
          <p:spPr>
            <a:xfrm>
              <a:off x="379945" y="2230243"/>
              <a:ext cx="424987" cy="390293"/>
            </a:xfrm>
            <a:prstGeom prst="mathMinus">
              <a:avLst/>
            </a:prstGeom>
            <a:solidFill>
              <a:srgbClr val="D8CE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D2D70F7-8023-4269-833F-7B2D70772EA5}"/>
                </a:ext>
              </a:extLst>
            </p:cNvPr>
            <p:cNvSpPr txBox="1"/>
            <p:nvPr/>
          </p:nvSpPr>
          <p:spPr>
            <a:xfrm>
              <a:off x="804932" y="2230243"/>
              <a:ext cx="17104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ambria" panose="02040503050406030204" pitchFamily="18" charset="0"/>
                  <a:ea typeface="Cambria" panose="02040503050406030204" pitchFamily="18" charset="0"/>
                </a:rPr>
                <a:t>P-value &lt;&lt; 0.05</a:t>
              </a:r>
              <a:endParaRPr lang="LID4096" dirty="0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0639465-4CD2-4144-921B-E3D375B403E5}"/>
              </a:ext>
            </a:extLst>
          </p:cNvPr>
          <p:cNvGrpSpPr/>
          <p:nvPr/>
        </p:nvGrpSpPr>
        <p:grpSpPr>
          <a:xfrm>
            <a:off x="1373761" y="4179037"/>
            <a:ext cx="1710447" cy="390293"/>
            <a:chOff x="379945" y="2230243"/>
            <a:chExt cx="1710447" cy="390293"/>
          </a:xfrm>
        </p:grpSpPr>
        <p:sp>
          <p:nvSpPr>
            <p:cNvPr id="19" name="Minus Sign 18">
              <a:extLst>
                <a:ext uri="{FF2B5EF4-FFF2-40B4-BE49-F238E27FC236}">
                  <a16:creationId xmlns:a16="http://schemas.microsoft.com/office/drawing/2014/main" id="{14941C40-C1A5-4BE0-B611-13F4ACFD58F1}"/>
                </a:ext>
              </a:extLst>
            </p:cNvPr>
            <p:cNvSpPr/>
            <p:nvPr/>
          </p:nvSpPr>
          <p:spPr>
            <a:xfrm>
              <a:off x="379945" y="2230243"/>
              <a:ext cx="424987" cy="390293"/>
            </a:xfrm>
            <a:prstGeom prst="mathMinus">
              <a:avLst/>
            </a:prstGeom>
            <a:solidFill>
              <a:srgbClr val="A5A5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032F17D-0339-426A-AE6B-0C5669DCEA99}"/>
                </a:ext>
              </a:extLst>
            </p:cNvPr>
            <p:cNvSpPr txBox="1"/>
            <p:nvPr/>
          </p:nvSpPr>
          <p:spPr>
            <a:xfrm>
              <a:off x="804932" y="2230243"/>
              <a:ext cx="12854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Cambria" panose="02040503050406030204" pitchFamily="18" charset="0"/>
                  <a:ea typeface="Cambria" panose="02040503050406030204" pitchFamily="18" charset="0"/>
                </a:rPr>
                <a:t>P-value = 0</a:t>
              </a:r>
              <a:endParaRPr lang="LID4096" dirty="0">
                <a:latin typeface="Cambria" panose="02040503050406030204" pitchFamily="18" charset="0"/>
                <a:ea typeface="Cambria" panose="02040503050406030204" pitchFamily="18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B2013DD-22E1-4493-A6C2-DB8AB5F6A0D7}"/>
                  </a:ext>
                </a:extLst>
              </p:cNvPr>
              <p:cNvSpPr txBox="1"/>
              <p:nvPr/>
            </p:nvSpPr>
            <p:spPr>
              <a:xfrm>
                <a:off x="479517" y="6120586"/>
                <a:ext cx="11232965" cy="492443"/>
              </a:xfrm>
              <a:prstGeom prst="rect">
                <a:avLst/>
              </a:prstGeom>
              <a:solidFill>
                <a:srgbClr val="F8F6EA"/>
              </a:solidFill>
              <a:ln w="38100"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6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Most of the genes have p-value = 1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→</m:t>
                    </m:r>
                  </m:oMath>
                </a14:m>
                <a:r>
                  <a:rPr lang="en-US" sz="26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 can change and have number of variants</a:t>
                </a:r>
                <a:endParaRPr lang="LID4096" sz="2600" dirty="0"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B2013DD-22E1-4493-A6C2-DB8AB5F6A0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517" y="6120586"/>
                <a:ext cx="11232965" cy="492443"/>
              </a:xfrm>
              <a:prstGeom prst="rect">
                <a:avLst/>
              </a:prstGeom>
              <a:blipFill>
                <a:blip r:embed="rId4"/>
                <a:stretch>
                  <a:fillRect l="-217" t="-11111" r="-271" b="-30864"/>
                </a:stretch>
              </a:blipFill>
              <a:ln w="38100">
                <a:noFill/>
              </a:ln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636222-B672-4CED-9329-F3931F795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14422-5A05-4E99-9E3C-59173D452DA5}" type="slidenum">
              <a:rPr lang="LID4096" smtClean="0"/>
              <a:t>13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094802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BC2CAAFF-4C40-4188-B0DC-1D573819B87F}"/>
              </a:ext>
            </a:extLst>
          </p:cNvPr>
          <p:cNvCxnSpPr>
            <a:cxnSpLocks/>
          </p:cNvCxnSpPr>
          <p:nvPr/>
        </p:nvCxnSpPr>
        <p:spPr>
          <a:xfrm>
            <a:off x="678984" y="1105965"/>
            <a:ext cx="1005840" cy="0"/>
          </a:xfrm>
          <a:prstGeom prst="line">
            <a:avLst/>
          </a:prstGeom>
          <a:ln w="38100">
            <a:solidFill>
              <a:srgbClr val="8E8A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43529DDC-BB29-43AF-9658-D23219BDFD0E}"/>
              </a:ext>
            </a:extLst>
          </p:cNvPr>
          <p:cNvSpPr/>
          <p:nvPr/>
        </p:nvSpPr>
        <p:spPr>
          <a:xfrm rot="5400000">
            <a:off x="7170760" y="1836763"/>
            <a:ext cx="6858000" cy="3184478"/>
          </a:xfrm>
          <a:prstGeom prst="rect">
            <a:avLst/>
          </a:prstGeom>
          <a:solidFill>
            <a:srgbClr val="DEE9E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BC787D2-984C-4565-942A-2DE45690AE89}"/>
              </a:ext>
            </a:extLst>
          </p:cNvPr>
          <p:cNvSpPr txBox="1"/>
          <p:nvPr/>
        </p:nvSpPr>
        <p:spPr>
          <a:xfrm>
            <a:off x="543296" y="369662"/>
            <a:ext cx="1040410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>
                <a:latin typeface="Cambria" panose="02040503050406030204" pitchFamily="18" charset="0"/>
                <a:ea typeface="Cambria" panose="02040503050406030204" pitchFamily="18" charset="0"/>
                <a:cs typeface="Calibri Light" panose="020F0302020204030204" pitchFamily="34" charset="0"/>
                <a:sym typeface="Dosis"/>
              </a:rPr>
              <a:t>Constraint in different populations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D8807EF-FFD0-4EBE-A1A7-B505E1B0F493}"/>
              </a:ext>
            </a:extLst>
          </p:cNvPr>
          <p:cNvSpPr txBox="1"/>
          <p:nvPr/>
        </p:nvSpPr>
        <p:spPr>
          <a:xfrm>
            <a:off x="1878245" y="6120601"/>
            <a:ext cx="7734203" cy="615553"/>
          </a:xfrm>
          <a:prstGeom prst="rect">
            <a:avLst/>
          </a:prstGeom>
          <a:solidFill>
            <a:srgbClr val="F8F6EA"/>
          </a:solidFill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rPr>
              <a:t>94 </a:t>
            </a:r>
            <a:r>
              <a:rPr lang="en-US" sz="3400" kern="0" dirty="0">
                <a:solidFill>
                  <a:sysClr val="windowText" lastClr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overlap genes</a:t>
            </a:r>
            <a:endParaRPr kumimoji="0" lang="LID4096" sz="3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3" name="Picture 2" descr="Diagram, venn diagram&#10;&#10;Description automatically generated">
            <a:extLst>
              <a:ext uri="{FF2B5EF4-FFF2-40B4-BE49-F238E27FC236}">
                <a16:creationId xmlns:a16="http://schemas.microsoft.com/office/drawing/2014/main" id="{6AE76B74-9669-47B7-B65D-8FC40C0B3F8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25" t="9771" r="5863" b="4508"/>
          <a:stretch/>
        </p:blipFill>
        <p:spPr>
          <a:xfrm>
            <a:off x="2909228" y="1246732"/>
            <a:ext cx="5672238" cy="4704685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BBC05D4-B168-4655-906B-C53D01C66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14422-5A05-4E99-9E3C-59173D452DA5}" type="slidenum">
              <a:rPr lang="LID4096" smtClean="0"/>
              <a:t>14</a:t>
            </a:fld>
            <a:endParaRPr lang="LID4096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60E096-0BD7-4B6C-BF9B-D620AE66F817}"/>
              </a:ext>
            </a:extLst>
          </p:cNvPr>
          <p:cNvSpPr txBox="1"/>
          <p:nvPr/>
        </p:nvSpPr>
        <p:spPr>
          <a:xfrm>
            <a:off x="280940" y="4192151"/>
            <a:ext cx="2807768" cy="1668342"/>
          </a:xfrm>
          <a:prstGeom prst="rect">
            <a:avLst/>
          </a:prstGeom>
          <a:noFill/>
          <a:ln w="19050">
            <a:solidFill>
              <a:schemeClr val="bg2">
                <a:lumMod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European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= 1249</a:t>
            </a:r>
            <a:b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</a:b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Ashkenazi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Jewish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= 242</a:t>
            </a:r>
            <a:b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</a:br>
            <a:r>
              <a:rPr lang="en-US" b="1" dirty="0">
                <a:latin typeface="Cambria" panose="02040503050406030204" pitchFamily="18" charset="0"/>
                <a:ea typeface="Cambria" panose="02040503050406030204" pitchFamily="18" charset="0"/>
              </a:rPr>
              <a:t>Asian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 = 567</a:t>
            </a:r>
            <a:endParaRPr lang="LID4096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8132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BC2CAAFF-4C40-4188-B0DC-1D573819B87F}"/>
              </a:ext>
            </a:extLst>
          </p:cNvPr>
          <p:cNvCxnSpPr>
            <a:cxnSpLocks/>
          </p:cNvCxnSpPr>
          <p:nvPr/>
        </p:nvCxnSpPr>
        <p:spPr>
          <a:xfrm>
            <a:off x="678984" y="1105965"/>
            <a:ext cx="1005840" cy="0"/>
          </a:xfrm>
          <a:prstGeom prst="line">
            <a:avLst/>
          </a:prstGeom>
          <a:ln w="38100">
            <a:solidFill>
              <a:srgbClr val="8E8A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43529DDC-BB29-43AF-9658-D23219BDFD0E}"/>
              </a:ext>
            </a:extLst>
          </p:cNvPr>
          <p:cNvSpPr/>
          <p:nvPr/>
        </p:nvSpPr>
        <p:spPr>
          <a:xfrm rot="5400000">
            <a:off x="7170760" y="1836763"/>
            <a:ext cx="6858000" cy="3184478"/>
          </a:xfrm>
          <a:prstGeom prst="rect">
            <a:avLst/>
          </a:prstGeom>
          <a:solidFill>
            <a:srgbClr val="DEE9E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BC787D2-984C-4565-942A-2DE45690AE89}"/>
              </a:ext>
            </a:extLst>
          </p:cNvPr>
          <p:cNvSpPr txBox="1"/>
          <p:nvPr/>
        </p:nvSpPr>
        <p:spPr>
          <a:xfrm>
            <a:off x="543295" y="369662"/>
            <a:ext cx="1102053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>
                <a:latin typeface="Cambria" panose="02040503050406030204" pitchFamily="18" charset="0"/>
                <a:ea typeface="Cambria" panose="02040503050406030204" pitchFamily="18" charset="0"/>
                <a:cs typeface="Calibri Light" panose="020F0302020204030204" pitchFamily="34" charset="0"/>
                <a:sym typeface="Dosis"/>
              </a:rPr>
              <a:t>Ontology results of the most suspected  genes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870292-CA24-4BC0-9CDC-930B528464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9727" y="1514582"/>
            <a:ext cx="10404104" cy="46233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6867439-4CE0-4C98-98C7-864526901C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0522530" y="1514582"/>
            <a:ext cx="10404103" cy="2800858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800CB17-0D64-4EEE-B18C-5DDF678A70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14422-5A05-4E99-9E3C-59173D452DA5}" type="slidenum">
              <a:rPr lang="LID4096" smtClean="0"/>
              <a:t>15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6292187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6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6F3F28E-2BCD-4F6C-B5BD-03BB6F29DC1A}"/>
              </a:ext>
            </a:extLst>
          </p:cNvPr>
          <p:cNvSpPr txBox="1"/>
          <p:nvPr/>
        </p:nvSpPr>
        <p:spPr>
          <a:xfrm>
            <a:off x="787400" y="742535"/>
            <a:ext cx="143256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b="1" dirty="0">
                <a:solidFill>
                  <a:srgbClr val="8E8A7F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 Light" panose="020F0302020204030204" pitchFamily="34" charset="0"/>
              </a:rPr>
              <a:t>03</a:t>
            </a:r>
            <a:endParaRPr lang="LID4096" sz="6000" b="1" dirty="0">
              <a:solidFill>
                <a:srgbClr val="8E8A7F"/>
              </a:solidFill>
              <a:latin typeface="Cambria" panose="02040503050406030204" pitchFamily="18" charset="0"/>
              <a:ea typeface="Cambria" panose="02040503050406030204" pitchFamily="18" charset="0"/>
              <a:cs typeface="Calibri Light" panose="020F03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737E76B-31AF-4D94-B29A-85944592D66A}"/>
                  </a:ext>
                </a:extLst>
              </p:cNvPr>
              <p:cNvSpPr txBox="1"/>
              <p:nvPr/>
            </p:nvSpPr>
            <p:spPr>
              <a:xfrm>
                <a:off x="866302" y="2397710"/>
                <a:ext cx="6096000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5400" b="1" dirty="0">
                    <a:solidFill>
                      <a:srgbClr val="0F373B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Calibri Light" panose="020F0302020204030204" pitchFamily="34" charset="0"/>
                  </a:rPr>
                  <a:t>Phase </a:t>
                </a:r>
                <a14:m>
                  <m:oMath xmlns:m="http://schemas.openxmlformats.org/officeDocument/2006/math">
                    <m:r>
                      <a:rPr lang="en-US" sz="5400" b="1" i="1" smtClean="0">
                        <a:solidFill>
                          <a:srgbClr val="0F373B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𝚰</m:t>
                    </m:r>
                    <m:r>
                      <a:rPr lang="en-US" sz="5400" b="1" i="1">
                        <a:solidFill>
                          <a:srgbClr val="0F373B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𝚰</m:t>
                    </m:r>
                  </m:oMath>
                </a14:m>
                <a:endParaRPr lang="LID4096" sz="5400" dirty="0">
                  <a:solidFill>
                    <a:srgbClr val="0F373B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737E76B-31AF-4D94-B29A-85944592D6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302" y="2397710"/>
                <a:ext cx="6096000" cy="923330"/>
              </a:xfrm>
              <a:prstGeom prst="rect">
                <a:avLst/>
              </a:prstGeom>
              <a:blipFill>
                <a:blip r:embed="rId3"/>
                <a:stretch>
                  <a:fillRect l="-5300" t="-20395" b="-36842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F75F7904-5FC1-4A00-B5FC-17EB94C1D75A}"/>
              </a:ext>
            </a:extLst>
          </p:cNvPr>
          <p:cNvSpPr txBox="1"/>
          <p:nvPr/>
        </p:nvSpPr>
        <p:spPr>
          <a:xfrm>
            <a:off x="787400" y="3617779"/>
            <a:ext cx="10139680" cy="18247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dirty="0">
                <a:latin typeface="Cambria" panose="02040503050406030204" pitchFamily="18" charset="0"/>
                <a:ea typeface="Cambria" panose="02040503050406030204" pitchFamily="18" charset="0"/>
                <a:cs typeface="Calibri Light" panose="020F0302020204030204" pitchFamily="34" charset="0"/>
                <a:sym typeface="Arial"/>
              </a:rPr>
              <a:t>Can Early Onset of Complex Diseases</a:t>
            </a:r>
          </a:p>
          <a:p>
            <a:pPr marL="0" marR="0" lvl="0" indent="0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dirty="0">
                <a:latin typeface="Cambria" panose="02040503050406030204" pitchFamily="18" charset="0"/>
                <a:ea typeface="Cambria" panose="02040503050406030204" pitchFamily="18" charset="0"/>
                <a:cs typeface="Calibri Light" panose="020F0302020204030204" pitchFamily="34" charset="0"/>
                <a:sym typeface="Arial"/>
              </a:rPr>
              <a:t> be a hint for Etiology?</a:t>
            </a:r>
            <a:endParaRPr lang="LID4096" sz="4000" dirty="0">
              <a:latin typeface="Cambria" panose="02040503050406030204" pitchFamily="18" charset="0"/>
              <a:ea typeface="Cambria" panose="02040503050406030204" pitchFamily="18" charset="0"/>
              <a:cs typeface="Calibri Light" panose="020F0302020204030204" pitchFamily="34" charset="0"/>
              <a:sym typeface="Arial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21EA3E2-AAAE-4B02-A176-A3F524278E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14422-5A05-4E99-9E3C-59173D452DA5}" type="slidenum">
              <a:rPr lang="LID4096" smtClean="0"/>
              <a:t>16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9327199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roup 50">
            <a:extLst>
              <a:ext uri="{FF2B5EF4-FFF2-40B4-BE49-F238E27FC236}">
                <a16:creationId xmlns:a16="http://schemas.microsoft.com/office/drawing/2014/main" id="{A1A985E9-86F6-41EF-940D-DEF118B71F57}"/>
              </a:ext>
            </a:extLst>
          </p:cNvPr>
          <p:cNvGrpSpPr/>
          <p:nvPr/>
        </p:nvGrpSpPr>
        <p:grpSpPr>
          <a:xfrm>
            <a:off x="400851" y="2411397"/>
            <a:ext cx="1069157" cy="2044000"/>
            <a:chOff x="1252199" y="2086432"/>
            <a:chExt cx="1003150" cy="1905000"/>
          </a:xfrm>
        </p:grpSpPr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A102C55D-F55C-4135-9326-19FFE7A1AD16}"/>
                </a:ext>
              </a:extLst>
            </p:cNvPr>
            <p:cNvGrpSpPr/>
            <p:nvPr/>
          </p:nvGrpSpPr>
          <p:grpSpPr>
            <a:xfrm>
              <a:off x="1364356" y="2275790"/>
              <a:ext cx="600582" cy="1583329"/>
              <a:chOff x="1364356" y="2275790"/>
              <a:chExt cx="600582" cy="1583329"/>
            </a:xfrm>
            <a:solidFill>
              <a:srgbClr val="A2C9D4"/>
            </a:solidFill>
          </p:grpSpPr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B6D6BF55-0E9F-4D67-BA34-33726A9EC686}"/>
                  </a:ext>
                </a:extLst>
              </p:cNvPr>
              <p:cNvSpPr/>
              <p:nvPr/>
            </p:nvSpPr>
            <p:spPr>
              <a:xfrm>
                <a:off x="1528237" y="2636312"/>
                <a:ext cx="312256" cy="122280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1896977D-DC5B-4404-A1FA-BA75A675439A}"/>
                  </a:ext>
                </a:extLst>
              </p:cNvPr>
              <p:cNvSpPr/>
              <p:nvPr/>
            </p:nvSpPr>
            <p:spPr>
              <a:xfrm>
                <a:off x="1840493" y="2636312"/>
                <a:ext cx="124445" cy="61140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6B458A8E-CE6E-448F-B641-428072EF1AF5}"/>
                  </a:ext>
                </a:extLst>
              </p:cNvPr>
              <p:cNvSpPr/>
              <p:nvPr/>
            </p:nvSpPr>
            <p:spPr>
              <a:xfrm>
                <a:off x="1364356" y="2636312"/>
                <a:ext cx="163881" cy="61140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609779E6-8D5F-4DDD-8DD2-E23E938DE1A3}"/>
                  </a:ext>
                </a:extLst>
              </p:cNvPr>
              <p:cNvSpPr/>
              <p:nvPr/>
            </p:nvSpPr>
            <p:spPr>
              <a:xfrm>
                <a:off x="1534517" y="2319075"/>
                <a:ext cx="163881" cy="61140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CE5C003E-2807-43C1-8248-362400D45D53}"/>
                  </a:ext>
                </a:extLst>
              </p:cNvPr>
              <p:cNvSpPr/>
              <p:nvPr/>
            </p:nvSpPr>
            <p:spPr>
              <a:xfrm>
                <a:off x="1559200" y="2275790"/>
                <a:ext cx="163881" cy="61140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5CD33F0F-F6E8-405C-9B4F-830C61AE3BCE}"/>
                  </a:ext>
                </a:extLst>
              </p:cNvPr>
              <p:cNvSpPr/>
              <p:nvPr/>
            </p:nvSpPr>
            <p:spPr>
              <a:xfrm>
                <a:off x="1669431" y="2275790"/>
                <a:ext cx="163881" cy="61140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</p:grpSp>
        <p:pic>
          <p:nvPicPr>
            <p:cNvPr id="54" name="Picture 2" descr="Man And Woman Icons - Download Free Vector Icons | Noun Project">
              <a:extLst>
                <a:ext uri="{FF2B5EF4-FFF2-40B4-BE49-F238E27FC236}">
                  <a16:creationId xmlns:a16="http://schemas.microsoft.com/office/drawing/2014/main" id="{C4B1C951-BFE7-4C2A-938D-B7F82F5C893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4000" l="51500" r="94500">
                          <a14:foregroundMark x1="84000" y1="36000" x2="75500" y2="72000"/>
                          <a14:foregroundMark x1="75500" y1="72000" x2="74500" y2="29000"/>
                          <a14:foregroundMark x1="74500" y1="29000" x2="80000" y2="82500"/>
                          <a14:foregroundMark x1="80000" y1="82500" x2="79500" y2="38000"/>
                          <a14:foregroundMark x1="79500" y1="38000" x2="83500" y2="64000"/>
                          <a14:foregroundMark x1="83500" y1="64000" x2="82500" y2="34000"/>
                          <a14:foregroundMark x1="82500" y1="34000" x2="82000" y2="63000"/>
                          <a14:foregroundMark x1="82000" y1="63000" x2="86000" y2="21000"/>
                          <a14:foregroundMark x1="86000" y1="21000" x2="87000" y2="67000"/>
                          <a14:foregroundMark x1="87000" y1="67000" x2="87000" y2="39500"/>
                          <a14:foregroundMark x1="87000" y1="39500" x2="75500" y2="67500"/>
                          <a14:foregroundMark x1="75500" y1="67500" x2="69000" y2="7000"/>
                          <a14:foregroundMark x1="69000" y1="7000" x2="78000" y2="49500"/>
                          <a14:foregroundMark x1="78000" y1="49500" x2="80500" y2="14000"/>
                          <a14:foregroundMark x1="80500" y1="14000" x2="75000" y2="53000"/>
                          <a14:foregroundMark x1="75000" y1="53000" x2="71500" y2="21500"/>
                          <a14:foregroundMark x1="71500" y1="21500" x2="66000" y2="62000"/>
                          <a14:foregroundMark x1="66000" y1="62000" x2="63500" y2="30500"/>
                          <a14:foregroundMark x1="63500" y1="30500" x2="50000" y2="61500"/>
                          <a14:foregroundMark x1="50000" y1="61500" x2="53000" y2="36000"/>
                          <a14:foregroundMark x1="58765" y1="77374" x2="61500" y2="97000"/>
                          <a14:foregroundMark x1="53000" y1="36000" x2="57716" y2="69845"/>
                          <a14:foregroundMark x1="63745" y1="71801" x2="66000" y2="46500"/>
                          <a14:foregroundMark x1="61500" y1="97000" x2="63562" y2="73859"/>
                          <a14:foregroundMark x1="66000" y1="46500" x2="70000" y2="89500"/>
                          <a14:foregroundMark x1="70000" y1="89500" x2="72000" y2="55500"/>
                          <a14:foregroundMark x1="72000" y1="55500" x2="73500" y2="83500"/>
                          <a14:foregroundMark x1="73500" y1="83500" x2="65000" y2="50500"/>
                          <a14:foregroundMark x1="65000" y1="50500" x2="66000" y2="4000"/>
                          <a14:foregroundMark x1="66000" y1="4000" x2="54500" y2="36500"/>
                          <a14:foregroundMark x1="54500" y1="36500" x2="51500" y2="30500"/>
                          <a14:foregroundMark x1="80500" y1="85500" x2="57500" y2="95000"/>
                          <a14:foregroundMark x1="57500" y1="95000" x2="83000" y2="94000"/>
                          <a14:foregroundMark x1="83000" y1="94000" x2="83000" y2="90000"/>
                          <a14:backgroundMark x1="51500" y1="75500" x2="50000" y2="75500"/>
                          <a14:backgroundMark x1="50000" y1="75500" x2="54500" y2="805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341"/>
            <a:stretch/>
          </p:blipFill>
          <p:spPr bwMode="auto">
            <a:xfrm>
              <a:off x="1252199" y="2086432"/>
              <a:ext cx="1003150" cy="1905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079F60C4-726B-40E6-B55D-EDFD715AA820}"/>
              </a:ext>
            </a:extLst>
          </p:cNvPr>
          <p:cNvGrpSpPr/>
          <p:nvPr/>
        </p:nvGrpSpPr>
        <p:grpSpPr>
          <a:xfrm>
            <a:off x="1437005" y="2411397"/>
            <a:ext cx="1088845" cy="2044000"/>
            <a:chOff x="2528177" y="2093338"/>
            <a:chExt cx="1003149" cy="1905000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FC86DB34-D041-4CCB-A191-B57EEE617F62}"/>
                </a:ext>
              </a:extLst>
            </p:cNvPr>
            <p:cNvGrpSpPr/>
            <p:nvPr/>
          </p:nvGrpSpPr>
          <p:grpSpPr>
            <a:xfrm>
              <a:off x="2738975" y="2275790"/>
              <a:ext cx="716685" cy="1611462"/>
              <a:chOff x="1168600" y="2278796"/>
              <a:chExt cx="716685" cy="1611462"/>
            </a:xfrm>
            <a:solidFill>
              <a:srgbClr val="F3E9E0"/>
            </a:solidFill>
          </p:grpSpPr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71408282-201C-4E97-8DA9-031E6959A428}"/>
                  </a:ext>
                </a:extLst>
              </p:cNvPr>
              <p:cNvSpPr/>
              <p:nvPr/>
            </p:nvSpPr>
            <p:spPr>
              <a:xfrm>
                <a:off x="1375867" y="2667451"/>
                <a:ext cx="312256" cy="122280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E9386FB0-7FE1-4AC0-96A2-E2D49BBA55EC}"/>
                  </a:ext>
                </a:extLst>
              </p:cNvPr>
              <p:cNvSpPr/>
              <p:nvPr/>
            </p:nvSpPr>
            <p:spPr>
              <a:xfrm>
                <a:off x="1688123" y="2667451"/>
                <a:ext cx="65083" cy="61140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97E098C3-B83B-4D56-86F1-2838C0ACF5CB}"/>
                  </a:ext>
                </a:extLst>
              </p:cNvPr>
              <p:cNvSpPr/>
              <p:nvPr/>
            </p:nvSpPr>
            <p:spPr>
              <a:xfrm>
                <a:off x="1296599" y="2667451"/>
                <a:ext cx="79268" cy="61140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E9E8A05B-3E99-41C6-8E2D-F60DAD9ACB52}"/>
                  </a:ext>
                </a:extLst>
              </p:cNvPr>
              <p:cNvSpPr/>
              <p:nvPr/>
            </p:nvSpPr>
            <p:spPr>
              <a:xfrm>
                <a:off x="1374613" y="2350214"/>
                <a:ext cx="171416" cy="61140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EB1B4870-7030-4527-B509-20580CAACE5B}"/>
                  </a:ext>
                </a:extLst>
              </p:cNvPr>
              <p:cNvSpPr/>
              <p:nvPr/>
            </p:nvSpPr>
            <p:spPr>
              <a:xfrm>
                <a:off x="1406830" y="2278796"/>
                <a:ext cx="163881" cy="63953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2C169CE6-5697-4E4E-800B-454F8E81D639}"/>
                  </a:ext>
                </a:extLst>
              </p:cNvPr>
              <p:cNvSpPr/>
              <p:nvPr/>
            </p:nvSpPr>
            <p:spPr>
              <a:xfrm>
                <a:off x="1517061" y="2295394"/>
                <a:ext cx="163881" cy="62293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sp>
            <p:nvSpPr>
              <p:cNvPr id="50" name="Isosceles Triangle 49">
                <a:extLst>
                  <a:ext uri="{FF2B5EF4-FFF2-40B4-BE49-F238E27FC236}">
                    <a16:creationId xmlns:a16="http://schemas.microsoft.com/office/drawing/2014/main" id="{FEF6BBD5-6755-42B0-99B4-2E8066F9731A}"/>
                  </a:ext>
                </a:extLst>
              </p:cNvPr>
              <p:cNvSpPr/>
              <p:nvPr/>
            </p:nvSpPr>
            <p:spPr>
              <a:xfrm>
                <a:off x="1168600" y="2961618"/>
                <a:ext cx="716685" cy="622939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</p:grpSp>
        <p:pic>
          <p:nvPicPr>
            <p:cNvPr id="41" name="Picture 2" descr="Man And Woman Icons - Download Free Vector Icons | Noun Project">
              <a:extLst>
                <a:ext uri="{FF2B5EF4-FFF2-40B4-BE49-F238E27FC236}">
                  <a16:creationId xmlns:a16="http://schemas.microsoft.com/office/drawing/2014/main" id="{D5977657-DCFC-4DC8-AFC3-1EBD39F39EB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8000" b="94000" l="5000" r="51000">
                          <a14:foregroundMark x1="40000" y1="21000" x2="40000" y2="21000"/>
                          <a14:foregroundMark x1="42118" y1="60000" x2="43000" y2="75000"/>
                          <a14:foregroundMark x1="39500" y1="15500" x2="40353" y2="30000"/>
                          <a14:foregroundMark x1="43000" y1="75000" x2="22500" y2="60500"/>
                          <a14:foregroundMark x1="22500" y1="60500" x2="18000" y2="7000"/>
                          <a14:foregroundMark x1="18000" y1="7000" x2="11500" y2="77500"/>
                          <a14:foregroundMark x1="11500" y1="77500" x2="40500" y2="77500"/>
                          <a14:foregroundMark x1="40500" y1="77500" x2="13000" y2="90000"/>
                          <a14:foregroundMark x1="13000" y1="90000" x2="26000" y2="21500"/>
                          <a14:foregroundMark x1="39646" y1="60000" x2="40000" y2="61000"/>
                          <a14:foregroundMark x1="26000" y1="21500" x2="39244" y2="58867"/>
                          <a14:foregroundMark x1="39244" y1="49660" x2="37500" y2="23500"/>
                          <a14:foregroundMark x1="40000" y1="61000" x2="39933" y2="60000"/>
                          <a14:foregroundMark x1="37500" y1="23500" x2="28500" y2="51500"/>
                          <a14:foregroundMark x1="28500" y1="51500" x2="8000" y2="80500"/>
                          <a14:foregroundMark x1="8000" y1="80500" x2="33000" y2="87500"/>
                          <a14:foregroundMark x1="33000" y1="87500" x2="51000" y2="79500"/>
                          <a14:foregroundMark x1="24500" y1="95000" x2="50500" y2="94000"/>
                          <a14:foregroundMark x1="50500" y1="94000" x2="23500" y2="89500"/>
                          <a14:foregroundMark x1="23500" y1="89500" x2="36000" y2="89500"/>
                          <a14:foregroundMark x1="37000" y1="8000" x2="29000" y2="11000"/>
                          <a14:backgroundMark x1="52000" y1="30000" x2="52000" y2="600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7341"/>
            <a:stretch/>
          </p:blipFill>
          <p:spPr bwMode="auto">
            <a:xfrm>
              <a:off x="2528177" y="2093338"/>
              <a:ext cx="1003149" cy="1905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25E44730-604B-4EC4-9BA0-157A7FF8654A}"/>
              </a:ext>
            </a:extLst>
          </p:cNvPr>
          <p:cNvSpPr/>
          <p:nvPr/>
        </p:nvSpPr>
        <p:spPr>
          <a:xfrm>
            <a:off x="7577389" y="-5199"/>
            <a:ext cx="4695713" cy="6857998"/>
          </a:xfrm>
          <a:prstGeom prst="rect">
            <a:avLst/>
          </a:prstGeom>
          <a:solidFill>
            <a:srgbClr val="DEE9E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5A02241-CA9C-4D9B-B611-19D256C572A1}"/>
              </a:ext>
            </a:extLst>
          </p:cNvPr>
          <p:cNvSpPr txBox="1"/>
          <p:nvPr/>
        </p:nvSpPr>
        <p:spPr>
          <a:xfrm>
            <a:off x="543296" y="614986"/>
            <a:ext cx="700941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Calibri Light" panose="020F0302020204030204" pitchFamily="34" charset="0"/>
                <a:sym typeface="Dosis"/>
              </a:rPr>
              <a:t>Parkinson in numbers</a:t>
            </a:r>
            <a:endParaRPr kumimoji="0" lang="LID4096" sz="4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Calibri Light" panose="020F0302020204030204" pitchFamily="34" charset="0"/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B37A5EA-087D-40E5-9F32-B8D0817BAD38}"/>
              </a:ext>
            </a:extLst>
          </p:cNvPr>
          <p:cNvCxnSpPr>
            <a:cxnSpLocks/>
          </p:cNvCxnSpPr>
          <p:nvPr/>
        </p:nvCxnSpPr>
        <p:spPr>
          <a:xfrm>
            <a:off x="0" y="1470596"/>
            <a:ext cx="6166262" cy="0"/>
          </a:xfrm>
          <a:prstGeom prst="line">
            <a:avLst/>
          </a:prstGeom>
          <a:ln w="38100">
            <a:solidFill>
              <a:srgbClr val="8E8A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8F33AAAF-4A38-4365-8F38-222B5DEBE55E}"/>
              </a:ext>
            </a:extLst>
          </p:cNvPr>
          <p:cNvSpPr txBox="1"/>
          <p:nvPr/>
        </p:nvSpPr>
        <p:spPr>
          <a:xfrm>
            <a:off x="393202" y="4630198"/>
            <a:ext cx="155612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Calibri Light" panose="020F0302020204030204" pitchFamily="34" charset="0"/>
              </a:rPr>
              <a:t>60%</a:t>
            </a:r>
            <a:endParaRPr kumimoji="0" lang="LID4096" sz="2800" b="1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+mn-cs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7F98AC5-2EE6-4D62-B68A-F4B779AFEFD5}"/>
              </a:ext>
            </a:extLst>
          </p:cNvPr>
          <p:cNvSpPr txBox="1"/>
          <p:nvPr/>
        </p:nvSpPr>
        <p:spPr>
          <a:xfrm>
            <a:off x="1585768" y="4630198"/>
            <a:ext cx="155612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Calibri Light" panose="020F0302020204030204" pitchFamily="34" charset="0"/>
              </a:rPr>
              <a:t>40%</a:t>
            </a:r>
            <a:endParaRPr kumimoji="0" lang="LID4096" sz="28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1C0A9A0-CA6F-4299-8CCA-89495817D7EA}"/>
              </a:ext>
            </a:extLst>
          </p:cNvPr>
          <p:cNvSpPr txBox="1"/>
          <p:nvPr/>
        </p:nvSpPr>
        <p:spPr>
          <a:xfrm>
            <a:off x="8300612" y="534009"/>
            <a:ext cx="314348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10M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people worldwide</a:t>
            </a:r>
            <a:endParaRPr kumimoji="0" lang="LID4096" sz="24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D1C59CF-8222-4898-AB23-501C0B0A9461}"/>
              </a:ext>
            </a:extLst>
          </p:cNvPr>
          <p:cNvSpPr txBox="1"/>
          <p:nvPr/>
        </p:nvSpPr>
        <p:spPr>
          <a:xfrm>
            <a:off x="8300612" y="2368836"/>
            <a:ext cx="358658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60k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new cases every year</a:t>
            </a:r>
            <a:endParaRPr kumimoji="0" lang="LID4096" sz="24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+mn-cs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4CA6408-0CE2-45A0-9A4E-5616511D0FB8}"/>
              </a:ext>
            </a:extLst>
          </p:cNvPr>
          <p:cNvSpPr txBox="1"/>
          <p:nvPr/>
        </p:nvSpPr>
        <p:spPr>
          <a:xfrm>
            <a:off x="8300612" y="4455397"/>
            <a:ext cx="3143481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52B$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every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year</a:t>
            </a:r>
            <a:endParaRPr kumimoji="0" lang="LID4096" sz="28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852C169B-EF9F-4C11-A9BD-988E8A29076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163" t="1559" r="3112" b="7357"/>
          <a:stretch/>
        </p:blipFill>
        <p:spPr>
          <a:xfrm>
            <a:off x="3451848" y="2586602"/>
            <a:ext cx="3899878" cy="2936415"/>
          </a:xfrm>
          <a:prstGeom prst="rect">
            <a:avLst/>
          </a:prstGeom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110DBB13-A68C-4D33-8EFD-3DAE7CC44F71}"/>
              </a:ext>
            </a:extLst>
          </p:cNvPr>
          <p:cNvCxnSpPr>
            <a:cxnSpLocks/>
          </p:cNvCxnSpPr>
          <p:nvPr/>
        </p:nvCxnSpPr>
        <p:spPr>
          <a:xfrm>
            <a:off x="5113523" y="2833137"/>
            <a:ext cx="0" cy="2350123"/>
          </a:xfrm>
          <a:prstGeom prst="line">
            <a:avLst/>
          </a:prstGeom>
          <a:ln w="38100">
            <a:solidFill>
              <a:srgbClr val="0F373B"/>
            </a:solidFill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86FCA692-00CA-4C6F-8246-9729925D5642}"/>
              </a:ext>
            </a:extLst>
          </p:cNvPr>
          <p:cNvSpPr txBox="1"/>
          <p:nvPr/>
        </p:nvSpPr>
        <p:spPr>
          <a:xfrm>
            <a:off x="4552591" y="2238822"/>
            <a:ext cx="205036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Age distribution </a:t>
            </a:r>
            <a:endParaRPr kumimoji="0" lang="LID4096" sz="20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+mn-cs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391B17E-AE31-4511-9B21-828DFE9E1E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14422-5A05-4E99-9E3C-59173D452DA5}" type="slidenum">
              <a:rPr lang="LID4096" smtClean="0"/>
              <a:t>17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332675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A5A02241-CA9C-4D9B-B611-19D256C572A1}"/>
              </a:ext>
            </a:extLst>
          </p:cNvPr>
          <p:cNvSpPr txBox="1"/>
          <p:nvPr/>
        </p:nvSpPr>
        <p:spPr>
          <a:xfrm>
            <a:off x="543295" y="614986"/>
            <a:ext cx="967037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>
                <a:latin typeface="Cambria" panose="02040503050406030204" pitchFamily="18" charset="0"/>
                <a:ea typeface="Cambria" panose="02040503050406030204" pitchFamily="18" charset="0"/>
                <a:cs typeface="Calibri Light" panose="020F0302020204030204" pitchFamily="34" charset="0"/>
                <a:sym typeface="Dosis"/>
              </a:rPr>
              <a:t>GWAS</a:t>
            </a:r>
            <a:r>
              <a:rPr lang="he-IL" sz="4000" b="1" dirty="0">
                <a:latin typeface="Cambria" panose="02040503050406030204" pitchFamily="18" charset="0"/>
                <a:ea typeface="Cambria" panose="02040503050406030204" pitchFamily="18" charset="0"/>
                <a:cs typeface="Calibri Light" panose="020F0302020204030204" pitchFamily="34" charset="0"/>
                <a:sym typeface="Dosis"/>
              </a:rPr>
              <a:t> </a:t>
            </a:r>
            <a:r>
              <a:rPr lang="en-US" sz="4000" b="1" dirty="0">
                <a:latin typeface="Cambria" panose="02040503050406030204" pitchFamily="18" charset="0"/>
                <a:ea typeface="Cambria" panose="02040503050406030204" pitchFamily="18" charset="0"/>
                <a:cs typeface="Calibri Light" panose="020F0302020204030204" pitchFamily="34" charset="0"/>
                <a:sym typeface="Dosis"/>
              </a:rPr>
              <a:t>- 	genome wide association study</a:t>
            </a:r>
            <a:endParaRPr lang="LID4096" sz="4000" b="1" dirty="0">
              <a:latin typeface="Cambria" panose="02040503050406030204" pitchFamily="18" charset="0"/>
              <a:ea typeface="Cambria" panose="02040503050406030204" pitchFamily="18" charset="0"/>
              <a:cs typeface="Calibri Light" panose="020F0302020204030204" pitchFamily="34" charset="0"/>
            </a:endParaRP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3906081F-1BF3-44B0-8C4A-9CEBE66C2C19}"/>
              </a:ext>
            </a:extLst>
          </p:cNvPr>
          <p:cNvCxnSpPr>
            <a:cxnSpLocks/>
          </p:cNvCxnSpPr>
          <p:nvPr/>
        </p:nvCxnSpPr>
        <p:spPr>
          <a:xfrm>
            <a:off x="838025" y="1413840"/>
            <a:ext cx="946632" cy="0"/>
          </a:xfrm>
          <a:prstGeom prst="line">
            <a:avLst/>
          </a:prstGeom>
          <a:ln w="38100">
            <a:solidFill>
              <a:srgbClr val="8E8A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F9A5D433-7E72-4BE5-9A0E-516953C946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3420" y="3840120"/>
            <a:ext cx="3353619" cy="2298347"/>
          </a:xfrm>
          <a:prstGeom prst="rect">
            <a:avLst/>
          </a:prstGeom>
        </p:spPr>
      </p:pic>
      <p:pic>
        <p:nvPicPr>
          <p:cNvPr id="8" name="Picture 2" descr="Image result for cancer icon">
            <a:extLst>
              <a:ext uri="{FF2B5EF4-FFF2-40B4-BE49-F238E27FC236}">
                <a16:creationId xmlns:a16="http://schemas.microsoft.com/office/drawing/2014/main" id="{60736B84-30D6-4740-96E1-624EF839B9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9468" y="2813304"/>
            <a:ext cx="1231392" cy="1231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FBF47B2-7AC0-4BE8-A9ED-7794356FDC9D}"/>
              </a:ext>
            </a:extLst>
          </p:cNvPr>
          <p:cNvSpPr txBox="1"/>
          <p:nvPr/>
        </p:nvSpPr>
        <p:spPr>
          <a:xfrm>
            <a:off x="9098636" y="2108775"/>
            <a:ext cx="32765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LID4096"/>
            </a:defPPr>
            <a:lvl1pPr>
              <a:defRPr kumimoji="0" sz="2800" b="1" i="0" u="none" strike="noStrike" kern="0" cap="none" spc="0" normalizeH="0" baseline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Source Sans Pro"/>
              </a:defRPr>
            </a:lvl1pPr>
          </a:lstStyle>
          <a:p>
            <a:r>
              <a:rPr lang="en-US" dirty="0"/>
              <a:t>Phenotype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3B9592A-9927-42BB-854B-917421320BC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503" y="2755106"/>
            <a:ext cx="2465167" cy="91773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752D546-40E2-4020-8C23-1BE27A10C316}"/>
              </a:ext>
            </a:extLst>
          </p:cNvPr>
          <p:cNvSpPr txBox="1"/>
          <p:nvPr/>
        </p:nvSpPr>
        <p:spPr>
          <a:xfrm>
            <a:off x="692251" y="3840120"/>
            <a:ext cx="4114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entury" panose="02040604050505020304" pitchFamily="18" charset="0"/>
              </a:rPr>
              <a:t>AACGCT</a:t>
            </a:r>
            <a:r>
              <a:rPr lang="en-US" sz="2800" dirty="0">
                <a:solidFill>
                  <a:srgbClr val="FF0000"/>
                </a:solidFill>
                <a:latin typeface="Century" panose="02040604050505020304" pitchFamily="18" charset="0"/>
              </a:rPr>
              <a:t>G</a:t>
            </a:r>
            <a:r>
              <a:rPr lang="en-US" sz="2800" dirty="0">
                <a:latin typeface="Century" panose="02040604050505020304" pitchFamily="18" charset="0"/>
              </a:rPr>
              <a:t>CTAAT</a:t>
            </a:r>
            <a:endParaRPr lang="en-US" sz="3600" dirty="0">
              <a:latin typeface="Century" panose="020406040505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5368553-BA6D-492A-8A9C-9133E3EE69E4}"/>
              </a:ext>
            </a:extLst>
          </p:cNvPr>
          <p:cNvSpPr txBox="1"/>
          <p:nvPr/>
        </p:nvSpPr>
        <p:spPr>
          <a:xfrm>
            <a:off x="1111351" y="2064993"/>
            <a:ext cx="327659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LID4096"/>
            </a:defPPr>
            <a:lvl1pPr>
              <a:defRPr kumimoji="0" sz="2000" b="1" i="0" u="none" strike="noStrike" kern="0" cap="none" spc="0" normalizeH="0" baseline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Source Sans Pro"/>
              </a:defRPr>
            </a:lvl1pPr>
          </a:lstStyle>
          <a:p>
            <a:r>
              <a:rPr lang="en-US" sz="2800" dirty="0"/>
              <a:t>Genotype</a:t>
            </a:r>
          </a:p>
        </p:txBody>
      </p:sp>
      <p:sp>
        <p:nvSpPr>
          <p:cNvPr id="13" name="Left-Right Arrow 4">
            <a:extLst>
              <a:ext uri="{FF2B5EF4-FFF2-40B4-BE49-F238E27FC236}">
                <a16:creationId xmlns:a16="http://schemas.microsoft.com/office/drawing/2014/main" id="{E98052A8-DE5E-4477-B219-8FCCED06A5E4}"/>
              </a:ext>
            </a:extLst>
          </p:cNvPr>
          <p:cNvSpPr/>
          <p:nvPr/>
        </p:nvSpPr>
        <p:spPr>
          <a:xfrm>
            <a:off x="4005427" y="3185160"/>
            <a:ext cx="4949951" cy="487680"/>
          </a:xfrm>
          <a:prstGeom prst="leftRightArrow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A6B7CD-F2EC-4C1A-A68C-7B0434AA0744}"/>
              </a:ext>
            </a:extLst>
          </p:cNvPr>
          <p:cNvSpPr txBox="1"/>
          <p:nvPr/>
        </p:nvSpPr>
        <p:spPr>
          <a:xfrm>
            <a:off x="5388105" y="5659416"/>
            <a:ext cx="32765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Cohort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1F595FA-C687-4A32-B7AF-BFB8BC9ED7AD}"/>
              </a:ext>
            </a:extLst>
          </p:cNvPr>
          <p:cNvGrpSpPr/>
          <p:nvPr/>
        </p:nvGrpSpPr>
        <p:grpSpPr>
          <a:xfrm>
            <a:off x="0" y="1573106"/>
            <a:ext cx="12192000" cy="4648803"/>
            <a:chOff x="0" y="1573106"/>
            <a:chExt cx="12192000" cy="4648803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ED29D0C1-1A78-4559-8A9D-AAF67E08FD5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0" y="1573106"/>
              <a:ext cx="12192000" cy="4565356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5494BC74-F833-4A8B-81B2-EA57FEE181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1406" t="75424" r="77187" b="3339"/>
            <a:stretch/>
          </p:blipFill>
          <p:spPr>
            <a:xfrm>
              <a:off x="142641" y="5252347"/>
              <a:ext cx="2767764" cy="969562"/>
            </a:xfrm>
            <a:prstGeom prst="rect">
              <a:avLst/>
            </a:prstGeom>
          </p:spPr>
        </p:pic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BA8F09E-5204-4527-9246-B78F8AF31B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14422-5A05-4E99-9E3C-59173D452DA5}" type="slidenum">
              <a:rPr lang="LID4096" smtClean="0"/>
              <a:t>18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065349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2392F8BC-8F29-4C63-BEBD-C41F49FC2869}"/>
              </a:ext>
            </a:extLst>
          </p:cNvPr>
          <p:cNvSpPr/>
          <p:nvPr/>
        </p:nvSpPr>
        <p:spPr>
          <a:xfrm>
            <a:off x="0" y="-14948"/>
            <a:ext cx="12272789" cy="1605459"/>
          </a:xfrm>
          <a:prstGeom prst="rect">
            <a:avLst/>
          </a:prstGeom>
          <a:solidFill>
            <a:srgbClr val="DEE9E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1C42DBA0-5047-4E58-9426-6ED5950CEFDD}"/>
              </a:ext>
            </a:extLst>
          </p:cNvPr>
          <p:cNvSpPr/>
          <p:nvPr/>
        </p:nvSpPr>
        <p:spPr>
          <a:xfrm>
            <a:off x="2781657" y="1757212"/>
            <a:ext cx="4754880" cy="4754880"/>
          </a:xfrm>
          <a:prstGeom prst="ellipse">
            <a:avLst/>
          </a:prstGeom>
          <a:noFill/>
          <a:ln w="38100">
            <a:solidFill>
              <a:srgbClr val="0F37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2878784-A048-4802-82DE-F47C44F78B27}"/>
              </a:ext>
            </a:extLst>
          </p:cNvPr>
          <p:cNvGrpSpPr/>
          <p:nvPr/>
        </p:nvGrpSpPr>
        <p:grpSpPr>
          <a:xfrm>
            <a:off x="6870086" y="2483359"/>
            <a:ext cx="886112" cy="896350"/>
            <a:chOff x="6870085" y="2465310"/>
            <a:chExt cx="914400" cy="914400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D2A9DE59-EAAC-4F0F-A655-2D381FA06E50}"/>
                </a:ext>
              </a:extLst>
            </p:cNvPr>
            <p:cNvSpPr/>
            <p:nvPr/>
          </p:nvSpPr>
          <p:spPr>
            <a:xfrm>
              <a:off x="6870085" y="2465310"/>
              <a:ext cx="914400" cy="914400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rgbClr val="0F37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 dirty="0"/>
            </a:p>
          </p:txBody>
        </p:sp>
        <p:pic>
          <p:nvPicPr>
            <p:cNvPr id="32" name="Graphic 31" descr="Man with cane with solid fill">
              <a:extLst>
                <a:ext uri="{FF2B5EF4-FFF2-40B4-BE49-F238E27FC236}">
                  <a16:creationId xmlns:a16="http://schemas.microsoft.com/office/drawing/2014/main" id="{C61024AE-585C-462A-BF2F-F8D39B31C0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000637" y="2534107"/>
              <a:ext cx="677744" cy="677743"/>
            </a:xfrm>
            <a:prstGeom prst="rect">
              <a:avLst/>
            </a:prstGeom>
          </p:spPr>
        </p:pic>
      </p:grpSp>
      <p:pic>
        <p:nvPicPr>
          <p:cNvPr id="33" name="Picture 4" descr="Calls for Papers | CESifo">
            <a:extLst>
              <a:ext uri="{FF2B5EF4-FFF2-40B4-BE49-F238E27FC236}">
                <a16:creationId xmlns:a16="http://schemas.microsoft.com/office/drawing/2014/main" id="{66F256C0-E867-4C54-805F-8739C2F993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1333" y="2179257"/>
            <a:ext cx="3910790" cy="391079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B78EDFE-4C6A-41D6-873F-6FAC1C0E6502}"/>
                  </a:ext>
                </a:extLst>
              </p:cNvPr>
              <p:cNvSpPr txBox="1"/>
              <p:nvPr/>
            </p:nvSpPr>
            <p:spPr>
              <a:xfrm>
                <a:off x="7882711" y="2410637"/>
                <a:ext cx="3895933" cy="10772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1" dirty="0">
                    <a:solidFill>
                      <a:schemeClr val="bg2">
                        <a:lumMod val="25000"/>
                      </a:schemeClr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Late: 1236</a:t>
                </a:r>
                <a:r>
                  <a:rPr lang="en-US" sz="2400" dirty="0">
                    <a:solidFill>
                      <a:schemeClr val="bg2">
                        <a:lumMod val="25000"/>
                      </a:schemeClr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r>
                  <a:rPr lang="en-US" sz="2000" dirty="0">
                    <a:solidFill>
                      <a:schemeClr val="bg2">
                        <a:lumMod val="25000"/>
                      </a:schemeClr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variants</a:t>
                </a:r>
                <a:br>
                  <a:rPr lang="en-US" sz="2000" dirty="0">
                    <a:solidFill>
                      <a:schemeClr val="bg2">
                        <a:lumMod val="25000"/>
                      </a:schemeClr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bg2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 → </m:t>
                    </m:r>
                  </m:oMath>
                </a14:m>
                <a:r>
                  <a:rPr lang="en-US" sz="2000" dirty="0">
                    <a:solidFill>
                      <a:schemeClr val="bg2">
                        <a:lumMod val="25000"/>
                      </a:schemeClr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43 genes</a:t>
                </a:r>
              </a:p>
              <a:p>
                <a:r>
                  <a:rPr lang="en-US" sz="2000" dirty="0">
                    <a:solidFill>
                      <a:schemeClr val="bg2">
                        <a:lumMod val="25000"/>
                      </a:schemeClr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endParaRPr lang="LID4096" sz="2000" dirty="0">
                  <a:solidFill>
                    <a:schemeClr val="bg2">
                      <a:lumMod val="25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B78EDFE-4C6A-41D6-873F-6FAC1C0E65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2711" y="2410637"/>
                <a:ext cx="3895933" cy="1077218"/>
              </a:xfrm>
              <a:prstGeom prst="rect">
                <a:avLst/>
              </a:prstGeom>
              <a:blipFill>
                <a:blip r:embed="rId6"/>
                <a:stretch>
                  <a:fillRect l="-2347" t="-4520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Oval 34">
            <a:extLst>
              <a:ext uri="{FF2B5EF4-FFF2-40B4-BE49-F238E27FC236}">
                <a16:creationId xmlns:a16="http://schemas.microsoft.com/office/drawing/2014/main" id="{54E3A9B7-EE9C-4023-82FA-0C36B850FEAB}"/>
              </a:ext>
            </a:extLst>
          </p:cNvPr>
          <p:cNvSpPr/>
          <p:nvPr/>
        </p:nvSpPr>
        <p:spPr>
          <a:xfrm>
            <a:off x="7183573" y="3947304"/>
            <a:ext cx="914400" cy="926302"/>
          </a:xfrm>
          <a:prstGeom prst="ellipse">
            <a:avLst/>
          </a:prstGeom>
          <a:solidFill>
            <a:schemeClr val="tx1"/>
          </a:solidFill>
          <a:ln w="38100">
            <a:solidFill>
              <a:srgbClr val="0F37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pic>
        <p:nvPicPr>
          <p:cNvPr id="36" name="Graphic 35" descr="Man and woman with solid fill">
            <a:extLst>
              <a:ext uri="{FF2B5EF4-FFF2-40B4-BE49-F238E27FC236}">
                <a16:creationId xmlns:a16="http://schemas.microsoft.com/office/drawing/2014/main" id="{786EAE2B-01F7-4602-AB99-25442E48244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301784" y="4055036"/>
            <a:ext cx="688089" cy="68808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3F9363A3-F5F0-4F83-AC57-FA5F3CE0B58B}"/>
                  </a:ext>
                </a:extLst>
              </p:cNvPr>
              <p:cNvSpPr txBox="1"/>
              <p:nvPr/>
            </p:nvSpPr>
            <p:spPr>
              <a:xfrm>
                <a:off x="8242726" y="3996700"/>
                <a:ext cx="3895933" cy="10772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1" dirty="0">
                    <a:solidFill>
                      <a:schemeClr val="bg2">
                        <a:lumMod val="25000"/>
                      </a:schemeClr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Early: 2254 </a:t>
                </a:r>
                <a:r>
                  <a:rPr lang="en-US" sz="2000" dirty="0">
                    <a:solidFill>
                      <a:schemeClr val="bg2">
                        <a:lumMod val="25000"/>
                      </a:schemeClr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variants</a:t>
                </a:r>
                <a:br>
                  <a:rPr lang="en-US" sz="2000" dirty="0">
                    <a:solidFill>
                      <a:schemeClr val="bg2">
                        <a:lumMod val="25000"/>
                      </a:schemeClr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bg2">
                            <a:lumMod val="25000"/>
                          </a:schemeClr>
                        </a:solidFill>
                        <a:latin typeface="Cambria Math" panose="02040503050406030204" pitchFamily="18" charset="0"/>
                        <a:ea typeface="Cambria" panose="02040503050406030204" pitchFamily="18" charset="0"/>
                      </a:rPr>
                      <m:t> → </m:t>
                    </m:r>
                  </m:oMath>
                </a14:m>
                <a:r>
                  <a:rPr lang="en-US" sz="2000" dirty="0">
                    <a:solidFill>
                      <a:schemeClr val="bg2">
                        <a:lumMod val="25000"/>
                      </a:schemeClr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161 genes</a:t>
                </a:r>
              </a:p>
              <a:p>
                <a:r>
                  <a:rPr lang="en-US" sz="2000" dirty="0">
                    <a:solidFill>
                      <a:schemeClr val="bg2">
                        <a:lumMod val="25000"/>
                      </a:schemeClr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:endParaRPr lang="LID4096" sz="2000" dirty="0">
                  <a:solidFill>
                    <a:schemeClr val="bg2">
                      <a:lumMod val="25000"/>
                    </a:schemeClr>
                  </a:solidFill>
                  <a:latin typeface="Cambria" panose="02040503050406030204" pitchFamily="18" charset="0"/>
                  <a:ea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3F9363A3-F5F0-4F83-AC57-FA5F3CE0B5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2726" y="3996700"/>
                <a:ext cx="3895933" cy="1077218"/>
              </a:xfrm>
              <a:prstGeom prst="rect">
                <a:avLst/>
              </a:prstGeom>
              <a:blipFill>
                <a:blip r:embed="rId9"/>
                <a:stretch>
                  <a:fillRect l="-2347" t="-4545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8" name="Group 37">
            <a:extLst>
              <a:ext uri="{FF2B5EF4-FFF2-40B4-BE49-F238E27FC236}">
                <a16:creationId xmlns:a16="http://schemas.microsoft.com/office/drawing/2014/main" id="{81FE0B64-1791-42BC-BC0D-175E347DD438}"/>
              </a:ext>
            </a:extLst>
          </p:cNvPr>
          <p:cNvGrpSpPr/>
          <p:nvPr/>
        </p:nvGrpSpPr>
        <p:grpSpPr>
          <a:xfrm>
            <a:off x="6726373" y="5266755"/>
            <a:ext cx="934139" cy="944590"/>
            <a:chOff x="6686074" y="5267446"/>
            <a:chExt cx="934139" cy="944590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DE2F40C9-83EF-4620-9CF8-AD3C1ACA795A}"/>
                </a:ext>
              </a:extLst>
            </p:cNvPr>
            <p:cNvSpPr/>
            <p:nvPr/>
          </p:nvSpPr>
          <p:spPr>
            <a:xfrm>
              <a:off x="6705813" y="5267446"/>
              <a:ext cx="914400" cy="914400"/>
            </a:xfrm>
            <a:prstGeom prst="ellipse">
              <a:avLst/>
            </a:prstGeom>
            <a:solidFill>
              <a:schemeClr val="tx1"/>
            </a:solidFill>
            <a:ln w="38100">
              <a:solidFill>
                <a:srgbClr val="0F37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pic>
          <p:nvPicPr>
            <p:cNvPr id="40" name="Graphic 39" descr="Cheers with solid fill">
              <a:extLst>
                <a:ext uri="{FF2B5EF4-FFF2-40B4-BE49-F238E27FC236}">
                  <a16:creationId xmlns:a16="http://schemas.microsoft.com/office/drawing/2014/main" id="{8B6015F4-A64B-47C3-9EB8-56AF07ADD9D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686074" y="5297636"/>
              <a:ext cx="914400" cy="914400"/>
            </a:xfrm>
            <a:prstGeom prst="rect">
              <a:avLst/>
            </a:prstGeom>
          </p:spPr>
        </p:pic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AD74322A-E352-431E-8AB9-AD57289B62EB}"/>
              </a:ext>
            </a:extLst>
          </p:cNvPr>
          <p:cNvSpPr txBox="1"/>
          <p:nvPr/>
        </p:nvSpPr>
        <p:spPr>
          <a:xfrm>
            <a:off x="7756198" y="5468874"/>
            <a:ext cx="3895933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2">
                    <a:lumMod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4 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overlap genes (all are known as related)</a:t>
            </a:r>
            <a:endParaRPr lang="LID4096" dirty="0">
              <a:solidFill>
                <a:schemeClr val="bg2">
                  <a:lumMod val="2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2B625ED-D37C-4C58-8C46-6D574AD8255D}"/>
              </a:ext>
            </a:extLst>
          </p:cNvPr>
          <p:cNvSpPr txBox="1"/>
          <p:nvPr/>
        </p:nvSpPr>
        <p:spPr>
          <a:xfrm>
            <a:off x="444144" y="287357"/>
            <a:ext cx="891642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>
                <a:latin typeface="Cambria" panose="02040503050406030204" pitchFamily="18" charset="0"/>
                <a:ea typeface="Cambria" panose="02040503050406030204" pitchFamily="18" charset="0"/>
                <a:cs typeface="Calibri Light" panose="020F0302020204030204" pitchFamily="34" charset="0"/>
                <a:sym typeface="Dosis"/>
              </a:rPr>
              <a:t>What data did we have from GWAS?</a:t>
            </a:r>
            <a:endParaRPr lang="LID4096" sz="4000" b="1" dirty="0">
              <a:latin typeface="Cambria" panose="02040503050406030204" pitchFamily="18" charset="0"/>
              <a:ea typeface="Cambria" panose="02040503050406030204" pitchFamily="18" charset="0"/>
              <a:cs typeface="Calibri Light" panose="020F0302020204030204" pitchFamily="34" charset="0"/>
            </a:endParaRP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A94A4256-C831-4835-8F04-1BDB25E9AC39}"/>
              </a:ext>
            </a:extLst>
          </p:cNvPr>
          <p:cNvCxnSpPr>
            <a:cxnSpLocks/>
          </p:cNvCxnSpPr>
          <p:nvPr/>
        </p:nvCxnSpPr>
        <p:spPr>
          <a:xfrm>
            <a:off x="636530" y="1129073"/>
            <a:ext cx="1354666" cy="0"/>
          </a:xfrm>
          <a:prstGeom prst="line">
            <a:avLst/>
          </a:prstGeom>
          <a:ln w="38100">
            <a:solidFill>
              <a:srgbClr val="8E8A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F142C26-A999-4AEC-BA02-99337A2944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14422-5A05-4E99-9E3C-59173D452DA5}" type="slidenum">
              <a:rPr lang="LID4096" smtClean="0"/>
              <a:t>19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1927306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6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Arrow: Right 17">
            <a:extLst>
              <a:ext uri="{FF2B5EF4-FFF2-40B4-BE49-F238E27FC236}">
                <a16:creationId xmlns:a16="http://schemas.microsoft.com/office/drawing/2014/main" id="{D4CBCF0B-69A0-4682-93A5-F8B8E2DEEFBD}"/>
              </a:ext>
            </a:extLst>
          </p:cNvPr>
          <p:cNvSpPr/>
          <p:nvPr/>
        </p:nvSpPr>
        <p:spPr>
          <a:xfrm>
            <a:off x="0" y="2422662"/>
            <a:ext cx="12801600" cy="2468880"/>
          </a:xfrm>
          <a:prstGeom prst="rightArrow">
            <a:avLst/>
          </a:prstGeom>
          <a:solidFill>
            <a:srgbClr val="DEE9EB"/>
          </a:solidFill>
        </p:spPr>
        <p:style>
          <a:lnRef idx="0">
            <a:schemeClr val="accent6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6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" name="מלבן 1">
            <a:extLst>
              <a:ext uri="{FF2B5EF4-FFF2-40B4-BE49-F238E27FC236}">
                <a16:creationId xmlns:a16="http://schemas.microsoft.com/office/drawing/2014/main" id="{BF57503B-8A29-47F4-AC16-56DE9302C4B0}"/>
              </a:ext>
            </a:extLst>
          </p:cNvPr>
          <p:cNvSpPr/>
          <p:nvPr/>
        </p:nvSpPr>
        <p:spPr>
          <a:xfrm>
            <a:off x="661011" y="451691"/>
            <a:ext cx="556351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Calibri Light" panose="020F0302020204030204" pitchFamily="34" charset="0"/>
              </a:rPr>
              <a:t>The</a:t>
            </a: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Calibri Light" panose="020F0302020204030204" pitchFamily="34" charset="0"/>
              </a:rPr>
              <a:t> </a:t>
            </a:r>
            <a:r>
              <a:rPr kumimoji="0" lang="en-US" sz="60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Calibri Light" panose="020F0302020204030204" pitchFamily="34" charset="0"/>
              </a:rPr>
              <a:t>Timeline</a:t>
            </a:r>
            <a:endParaRPr kumimoji="0" lang="LID4096" sz="6000" b="1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Calibri Light" panose="020F0302020204030204" pitchFamily="34" charset="0"/>
            </a:endParaRPr>
          </a:p>
        </p:txBody>
      </p:sp>
      <p:sp>
        <p:nvSpPr>
          <p:cNvPr id="12" name="TextBox 4">
            <a:extLst>
              <a:ext uri="{FF2B5EF4-FFF2-40B4-BE49-F238E27FC236}">
                <a16:creationId xmlns:a16="http://schemas.microsoft.com/office/drawing/2014/main" id="{C4FB57AF-777F-441C-A660-19F175DA9774}"/>
              </a:ext>
            </a:extLst>
          </p:cNvPr>
          <p:cNvSpPr txBox="1"/>
          <p:nvPr/>
        </p:nvSpPr>
        <p:spPr>
          <a:xfrm>
            <a:off x="716096" y="3178866"/>
            <a:ext cx="116080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none" spc="0" normalizeH="0" baseline="0" noProof="0" dirty="0">
                <a:ln>
                  <a:noFill/>
                </a:ln>
                <a:solidFill>
                  <a:srgbClr val="8E8A7F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Calibri Light" panose="020F0302020204030204" pitchFamily="34" charset="0"/>
              </a:rPr>
              <a:t>01</a:t>
            </a:r>
            <a:endParaRPr kumimoji="0" lang="LID4096" sz="6000" b="1" i="0" u="none" strike="noStrike" kern="1200" cap="none" spc="0" normalizeH="0" baseline="0" noProof="0" dirty="0">
              <a:ln>
                <a:noFill/>
              </a:ln>
              <a:solidFill>
                <a:srgbClr val="8E8A7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Box 4">
            <a:extLst>
              <a:ext uri="{FF2B5EF4-FFF2-40B4-BE49-F238E27FC236}">
                <a16:creationId xmlns:a16="http://schemas.microsoft.com/office/drawing/2014/main" id="{7D38216F-6C22-4993-ABD8-AF9E612BD5BE}"/>
              </a:ext>
            </a:extLst>
          </p:cNvPr>
          <p:cNvSpPr txBox="1"/>
          <p:nvPr/>
        </p:nvSpPr>
        <p:spPr>
          <a:xfrm>
            <a:off x="2934177" y="3178866"/>
            <a:ext cx="116080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none" spc="0" normalizeH="0" baseline="0" noProof="0" dirty="0">
                <a:ln>
                  <a:noFill/>
                </a:ln>
                <a:solidFill>
                  <a:srgbClr val="8E8A7F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Calibri Light" panose="020F0302020204030204" pitchFamily="34" charset="0"/>
              </a:rPr>
              <a:t>02</a:t>
            </a:r>
            <a:endParaRPr kumimoji="0" lang="LID4096" sz="6000" b="1" i="0" u="none" strike="noStrike" kern="1200" cap="none" spc="0" normalizeH="0" baseline="0" noProof="0" dirty="0">
              <a:ln>
                <a:noFill/>
              </a:ln>
              <a:solidFill>
                <a:srgbClr val="8E8A7F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Calibri Light" panose="020F0302020204030204" pitchFamily="34" charset="0"/>
            </a:endParaRPr>
          </a:p>
        </p:txBody>
      </p:sp>
      <p:sp>
        <p:nvSpPr>
          <p:cNvPr id="14" name="TextBox 4">
            <a:extLst>
              <a:ext uri="{FF2B5EF4-FFF2-40B4-BE49-F238E27FC236}">
                <a16:creationId xmlns:a16="http://schemas.microsoft.com/office/drawing/2014/main" id="{917CAEDE-9D78-4043-B2D6-7415228A1DC3}"/>
              </a:ext>
            </a:extLst>
          </p:cNvPr>
          <p:cNvSpPr txBox="1"/>
          <p:nvPr/>
        </p:nvSpPr>
        <p:spPr>
          <a:xfrm>
            <a:off x="5152258" y="3178866"/>
            <a:ext cx="116080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none" spc="0" normalizeH="0" baseline="0" noProof="0" dirty="0">
                <a:ln>
                  <a:noFill/>
                </a:ln>
                <a:solidFill>
                  <a:srgbClr val="8E8A7F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Calibri Light" panose="020F0302020204030204" pitchFamily="34" charset="0"/>
              </a:rPr>
              <a:t>03</a:t>
            </a:r>
            <a:endParaRPr kumimoji="0" lang="LID4096" sz="6000" b="0" i="0" u="none" strike="noStrike" kern="1200" cap="none" spc="0" normalizeH="0" baseline="0" noProof="0" dirty="0">
              <a:ln>
                <a:noFill/>
              </a:ln>
              <a:solidFill>
                <a:srgbClr val="8E8A7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TextBox 4">
            <a:extLst>
              <a:ext uri="{FF2B5EF4-FFF2-40B4-BE49-F238E27FC236}">
                <a16:creationId xmlns:a16="http://schemas.microsoft.com/office/drawing/2014/main" id="{F3F62AD0-2EC6-46EC-BC41-6DD915C59B67}"/>
              </a:ext>
            </a:extLst>
          </p:cNvPr>
          <p:cNvSpPr txBox="1"/>
          <p:nvPr/>
        </p:nvSpPr>
        <p:spPr>
          <a:xfrm>
            <a:off x="7370339" y="3178866"/>
            <a:ext cx="116080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none" spc="0" normalizeH="0" baseline="0" noProof="0" dirty="0">
                <a:ln>
                  <a:noFill/>
                </a:ln>
                <a:solidFill>
                  <a:srgbClr val="8E8A7F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Calibri Light" panose="020F0302020204030204" pitchFamily="34" charset="0"/>
              </a:rPr>
              <a:t>04</a:t>
            </a:r>
            <a:endParaRPr kumimoji="0" lang="LID4096" sz="6000" b="0" i="0" u="none" strike="noStrike" kern="1200" cap="none" spc="0" normalizeH="0" baseline="0" noProof="0" dirty="0">
              <a:ln>
                <a:noFill/>
              </a:ln>
              <a:solidFill>
                <a:srgbClr val="8E8A7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TextBox 4">
            <a:extLst>
              <a:ext uri="{FF2B5EF4-FFF2-40B4-BE49-F238E27FC236}">
                <a16:creationId xmlns:a16="http://schemas.microsoft.com/office/drawing/2014/main" id="{9388D17F-0450-4657-8CF2-1DE9715AB915}"/>
              </a:ext>
            </a:extLst>
          </p:cNvPr>
          <p:cNvSpPr txBox="1"/>
          <p:nvPr/>
        </p:nvSpPr>
        <p:spPr>
          <a:xfrm>
            <a:off x="9588420" y="3248026"/>
            <a:ext cx="116080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none" spc="0" normalizeH="0" baseline="0" noProof="0" dirty="0">
                <a:ln>
                  <a:noFill/>
                </a:ln>
                <a:solidFill>
                  <a:srgbClr val="8E8A7F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Calibri Light" panose="020F0302020204030204" pitchFamily="34" charset="0"/>
              </a:rPr>
              <a:t>05</a:t>
            </a:r>
            <a:endParaRPr kumimoji="0" lang="LID4096" sz="6000" b="0" i="0" u="none" strike="noStrike" kern="1200" cap="none" spc="0" normalizeH="0" baseline="0" noProof="0" dirty="0">
              <a:ln>
                <a:noFill/>
              </a:ln>
              <a:solidFill>
                <a:srgbClr val="8E8A7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מלבן 5">
            <a:extLst>
              <a:ext uri="{FF2B5EF4-FFF2-40B4-BE49-F238E27FC236}">
                <a16:creationId xmlns:a16="http://schemas.microsoft.com/office/drawing/2014/main" id="{D09E417D-CF94-44E7-8EB2-846C9F552334}"/>
              </a:ext>
            </a:extLst>
          </p:cNvPr>
          <p:cNvSpPr/>
          <p:nvPr/>
        </p:nvSpPr>
        <p:spPr>
          <a:xfrm>
            <a:off x="459232" y="4372769"/>
            <a:ext cx="165253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F373B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Calibri Light" panose="020F0302020204030204" pitchFamily="34" charset="0"/>
              </a:rPr>
              <a:t>Biological </a:t>
            </a:r>
            <a:b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F373B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Calibri Light" panose="020F0302020204030204" pitchFamily="34" charset="0"/>
              </a:rPr>
            </a:b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F373B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Calibri Light" panose="020F0302020204030204" pitchFamily="34" charset="0"/>
              </a:rPr>
              <a:t>Background </a:t>
            </a:r>
            <a:endParaRPr kumimoji="0" lang="LID4096" sz="2000" b="1" i="0" u="none" strike="noStrike" kern="1200" cap="none" spc="0" normalizeH="0" baseline="0" noProof="0" dirty="0">
              <a:ln>
                <a:noFill/>
              </a:ln>
              <a:solidFill>
                <a:srgbClr val="0F373B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מלבן 6">
                <a:extLst>
                  <a:ext uri="{FF2B5EF4-FFF2-40B4-BE49-F238E27FC236}">
                    <a16:creationId xmlns:a16="http://schemas.microsoft.com/office/drawing/2014/main" id="{31B6F64B-467E-47A9-9AEB-FB06F8D61F0C}"/>
                  </a:ext>
                </a:extLst>
              </p:cNvPr>
              <p:cNvSpPr/>
              <p:nvPr/>
            </p:nvSpPr>
            <p:spPr>
              <a:xfrm>
                <a:off x="2920801" y="4372769"/>
                <a:ext cx="1034257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F373B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Calibri Light" panose="020F0302020204030204" pitchFamily="34" charset="0"/>
                  </a:rPr>
                  <a:t>Phase</a:t>
                </a: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F373B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Calibri Light" panose="020F03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sz="2000" b="1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F373B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𝚰</m:t>
                    </m:r>
                  </m:oMath>
                </a14:m>
                <a:endParaRPr kumimoji="0" lang="LID4096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F373B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+mn-cs"/>
                </a:endParaRPr>
              </a:p>
            </p:txBody>
          </p:sp>
        </mc:Choice>
        <mc:Fallback xmlns="">
          <p:sp>
            <p:nvSpPr>
              <p:cNvPr id="7" name="מלבן 6">
                <a:extLst>
                  <a:ext uri="{FF2B5EF4-FFF2-40B4-BE49-F238E27FC236}">
                    <a16:creationId xmlns:a16="http://schemas.microsoft.com/office/drawing/2014/main" id="{31B6F64B-467E-47A9-9AEB-FB06F8D61F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0801" y="4372769"/>
                <a:ext cx="1034257" cy="400110"/>
              </a:xfrm>
              <a:prstGeom prst="rect">
                <a:avLst/>
              </a:prstGeom>
              <a:blipFill>
                <a:blip r:embed="rId3"/>
                <a:stretch>
                  <a:fillRect l="-5882" t="-7576" b="-25758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מלבן 8">
                <a:extLst>
                  <a:ext uri="{FF2B5EF4-FFF2-40B4-BE49-F238E27FC236}">
                    <a16:creationId xmlns:a16="http://schemas.microsoft.com/office/drawing/2014/main" id="{BB2F4831-EB38-400B-8BF8-91F699F9AE6A}"/>
                  </a:ext>
                </a:extLst>
              </p:cNvPr>
              <p:cNvSpPr/>
              <p:nvPr/>
            </p:nvSpPr>
            <p:spPr>
              <a:xfrm>
                <a:off x="5142229" y="4372769"/>
                <a:ext cx="112723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8001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" panose="02040503050406030204" pitchFamily="18" charset="0"/>
                    <a:ea typeface="Cambria" panose="02040503050406030204" pitchFamily="18" charset="0"/>
                    <a:cs typeface="Calibri Light" panose="020F0302020204030204" pitchFamily="34" charset="0"/>
                  </a:rPr>
                  <a:t>Phase </a:t>
                </a:r>
                <a14:m>
                  <m:oMath xmlns:m="http://schemas.openxmlformats.org/officeDocument/2006/math">
                    <m:r>
                      <a:rPr kumimoji="0" lang="el-GR" sz="2000" b="1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𝚰𝚰</m:t>
                    </m:r>
                  </m:oMath>
                </a14:m>
                <a:endParaRPr kumimoji="0" lang="en-IL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9" name="מלבן 8">
                <a:extLst>
                  <a:ext uri="{FF2B5EF4-FFF2-40B4-BE49-F238E27FC236}">
                    <a16:creationId xmlns:a16="http://schemas.microsoft.com/office/drawing/2014/main" id="{BB2F4831-EB38-400B-8BF8-91F699F9AE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2229" y="4372769"/>
                <a:ext cx="1127232" cy="369332"/>
              </a:xfrm>
              <a:prstGeom prst="rect">
                <a:avLst/>
              </a:prstGeom>
              <a:blipFill>
                <a:blip r:embed="rId4"/>
                <a:stretch>
                  <a:fillRect l="-5435" t="-16393" b="-27869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מלבן 9">
            <a:extLst>
              <a:ext uri="{FF2B5EF4-FFF2-40B4-BE49-F238E27FC236}">
                <a16:creationId xmlns:a16="http://schemas.microsoft.com/office/drawing/2014/main" id="{9CA207C0-331D-4AF0-9A71-EC0B6CAF3FBC}"/>
              </a:ext>
            </a:extLst>
          </p:cNvPr>
          <p:cNvSpPr/>
          <p:nvPr/>
        </p:nvSpPr>
        <p:spPr>
          <a:xfrm>
            <a:off x="7445219" y="4372769"/>
            <a:ext cx="104567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Calibri Light" panose="020F0302020204030204" pitchFamily="34" charset="0"/>
              </a:rPr>
              <a:t>Results</a:t>
            </a:r>
            <a:endParaRPr kumimoji="0" lang="he-IL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Arial" panose="020B0604020202020204" pitchFamily="34" charset="0"/>
            </a:endParaRPr>
          </a:p>
        </p:txBody>
      </p:sp>
      <p:sp>
        <p:nvSpPr>
          <p:cNvPr id="11" name="מלבן 10">
            <a:extLst>
              <a:ext uri="{FF2B5EF4-FFF2-40B4-BE49-F238E27FC236}">
                <a16:creationId xmlns:a16="http://schemas.microsoft.com/office/drawing/2014/main" id="{E4E7AEAE-F52C-478E-9F0C-25EE5A50CA7D}"/>
              </a:ext>
            </a:extLst>
          </p:cNvPr>
          <p:cNvSpPr/>
          <p:nvPr/>
        </p:nvSpPr>
        <p:spPr>
          <a:xfrm>
            <a:off x="9299928" y="4372769"/>
            <a:ext cx="167610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Calibri Light" panose="020F0302020204030204" pitchFamily="34" charset="0"/>
              </a:rPr>
              <a:t>Future Work</a:t>
            </a:r>
            <a:endParaRPr kumimoji="0" lang="en-IL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Calibri Light" panose="020F030202020403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DD14027-883F-4E40-9A00-E0044838F2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14422-5A05-4E99-9E3C-59173D452DA5}" type="slidenum">
              <a:rPr lang="LID4096" smtClean="0"/>
              <a:t>2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6456418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D7C98FF-3BED-4673-B8D0-B92ED207A0FF}"/>
              </a:ext>
            </a:extLst>
          </p:cNvPr>
          <p:cNvSpPr/>
          <p:nvPr/>
        </p:nvSpPr>
        <p:spPr>
          <a:xfrm>
            <a:off x="1" y="1"/>
            <a:ext cx="12283806" cy="1927952"/>
          </a:xfrm>
          <a:prstGeom prst="rect">
            <a:avLst/>
          </a:prstGeom>
          <a:solidFill>
            <a:srgbClr val="DEE9E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5A02241-CA9C-4D9B-B611-19D256C572A1}"/>
              </a:ext>
            </a:extLst>
          </p:cNvPr>
          <p:cNvSpPr txBox="1"/>
          <p:nvPr/>
        </p:nvSpPr>
        <p:spPr>
          <a:xfrm>
            <a:off x="543296" y="614986"/>
            <a:ext cx="700941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>
                <a:latin typeface="Cambria" panose="02040503050406030204" pitchFamily="18" charset="0"/>
                <a:ea typeface="Cambria" panose="02040503050406030204" pitchFamily="18" charset="0"/>
                <a:cs typeface="Calibri Light" panose="020F0302020204030204" pitchFamily="34" charset="0"/>
                <a:sym typeface="Dosis"/>
              </a:rPr>
              <a:t>FABRIC</a:t>
            </a:r>
            <a:endParaRPr lang="LID4096" sz="4000" b="1" dirty="0">
              <a:latin typeface="Cambria" panose="02040503050406030204" pitchFamily="18" charset="0"/>
              <a:ea typeface="Cambria" panose="02040503050406030204" pitchFamily="18" charset="0"/>
              <a:cs typeface="Calibri Light" panose="020F030202020403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38CBC6F-55A5-498A-A5BE-4192434F58F2}"/>
              </a:ext>
            </a:extLst>
          </p:cNvPr>
          <p:cNvCxnSpPr>
            <a:cxnSpLocks/>
          </p:cNvCxnSpPr>
          <p:nvPr/>
        </p:nvCxnSpPr>
        <p:spPr>
          <a:xfrm>
            <a:off x="812799" y="1470596"/>
            <a:ext cx="1354666" cy="0"/>
          </a:xfrm>
          <a:prstGeom prst="line">
            <a:avLst/>
          </a:prstGeom>
          <a:ln w="38100">
            <a:solidFill>
              <a:srgbClr val="8E8A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70E19F87-30FF-4F74-87DA-E7469C178D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2296" y="148733"/>
            <a:ext cx="2778349" cy="163048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EAD5C34-BE76-40F1-9D01-550675F84DDE}"/>
              </a:ext>
            </a:extLst>
          </p:cNvPr>
          <p:cNvSpPr txBox="1"/>
          <p:nvPr/>
        </p:nvSpPr>
        <p:spPr>
          <a:xfrm>
            <a:off x="-152879" y="2662211"/>
            <a:ext cx="12589565" cy="5909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(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F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unctional 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A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lteration 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B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ias 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R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ecovery 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A2C9D4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I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n </a:t>
            </a: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C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oding-regions)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9ED3AAC4-8C4C-4B52-921D-490587F61053}"/>
              </a:ext>
            </a:extLst>
          </p:cNvPr>
          <p:cNvSpPr txBox="1">
            <a:spLocks/>
          </p:cNvSpPr>
          <p:nvPr/>
        </p:nvSpPr>
        <p:spPr>
          <a:xfrm>
            <a:off x="213211" y="3823559"/>
            <a:ext cx="11857383" cy="20675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spcBef>
                <a:spcPts val="1000"/>
              </a:spcBef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rPr>
              <a:t>Assess the </a:t>
            </a:r>
            <a:r>
              <a:rPr kumimoji="0" lang="en-US" sz="2800" b="1" i="0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rPr>
              <a:t>impact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rPr>
              <a:t> of mutations on gene/protein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kumimoji="0" lang="en-US" sz="2800" b="1" i="0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rPr>
              <a:t>function</a:t>
            </a:r>
          </a:p>
          <a:p>
            <a:pPr lvl="1">
              <a:spcBef>
                <a:spcPts val="1000"/>
              </a:spcBef>
            </a:pPr>
            <a:endParaRPr kumimoji="0" lang="en-US" sz="2800" b="0" i="0" u="sng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lvl="1">
              <a:spcBef>
                <a:spcPts val="1000"/>
              </a:spcBef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rPr>
              <a:t>Find genes more damaged than expected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lvl="2"/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rPr>
              <a:t>Given this number of </a:t>
            </a: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rPr>
              <a:t>random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</a:rPr>
              <a:t> mutations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1B277E2-8296-4B8F-B658-5B612D30B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14422-5A05-4E99-9E3C-59173D452DA5}" type="slidenum">
              <a:rPr lang="LID4096" smtClean="0"/>
              <a:t>20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4092953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2A007BA-E265-4423-A2D9-DE42DF3BA289}"/>
              </a:ext>
            </a:extLst>
          </p:cNvPr>
          <p:cNvSpPr/>
          <p:nvPr/>
        </p:nvSpPr>
        <p:spPr>
          <a:xfrm>
            <a:off x="0" y="1"/>
            <a:ext cx="12191999" cy="1751682"/>
          </a:xfrm>
          <a:prstGeom prst="rect">
            <a:avLst/>
          </a:prstGeom>
          <a:solidFill>
            <a:srgbClr val="DEE9E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5BFD9EA-6C0D-40F2-A5E1-9CA151E20CD0}"/>
              </a:ext>
            </a:extLst>
          </p:cNvPr>
          <p:cNvSpPr txBox="1"/>
          <p:nvPr/>
        </p:nvSpPr>
        <p:spPr>
          <a:xfrm>
            <a:off x="543296" y="614986"/>
            <a:ext cx="700941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>
                <a:latin typeface="Cambria" panose="02040503050406030204" pitchFamily="18" charset="0"/>
                <a:ea typeface="Cambria" panose="02040503050406030204" pitchFamily="18" charset="0"/>
                <a:cs typeface="Calibri Light" panose="020F0302020204030204" pitchFamily="34" charset="0"/>
                <a:sym typeface="Dosis"/>
              </a:rPr>
              <a:t>FABRIC</a:t>
            </a:r>
            <a:endParaRPr lang="LID4096" sz="4000" b="1" dirty="0">
              <a:latin typeface="Cambria" panose="02040503050406030204" pitchFamily="18" charset="0"/>
              <a:ea typeface="Cambria" panose="02040503050406030204" pitchFamily="18" charset="0"/>
              <a:cs typeface="Calibri Light" panose="020F0302020204030204" pitchFamily="34" charset="0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C7C1D65-6827-4662-A2E7-E1DD02DACF58}"/>
              </a:ext>
            </a:extLst>
          </p:cNvPr>
          <p:cNvCxnSpPr>
            <a:cxnSpLocks/>
          </p:cNvCxnSpPr>
          <p:nvPr/>
        </p:nvCxnSpPr>
        <p:spPr>
          <a:xfrm>
            <a:off x="812799" y="1470596"/>
            <a:ext cx="1354666" cy="0"/>
          </a:xfrm>
          <a:prstGeom prst="line">
            <a:avLst/>
          </a:prstGeom>
          <a:ln w="38100">
            <a:solidFill>
              <a:srgbClr val="8E8A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image2.png">
            <a:extLst>
              <a:ext uri="{FF2B5EF4-FFF2-40B4-BE49-F238E27FC236}">
                <a16:creationId xmlns:a16="http://schemas.microsoft.com/office/drawing/2014/main" id="{A54051FB-F213-4DC4-866F-A8EBE9513402}"/>
              </a:ext>
            </a:extLst>
          </p:cNvPr>
          <p:cNvPicPr/>
          <p:nvPr/>
        </p:nvPicPr>
        <p:blipFill rotWithShape="1">
          <a:blip r:embed="rId3"/>
          <a:srcRect b="71882"/>
          <a:stretch/>
        </p:blipFill>
        <p:spPr>
          <a:xfrm>
            <a:off x="2479631" y="2200723"/>
            <a:ext cx="7004135" cy="1853293"/>
          </a:xfrm>
          <a:prstGeom prst="rect">
            <a:avLst/>
          </a:prstGeom>
          <a:ln/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056126E-B5A4-4939-8D97-7E0C256678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14422-5A05-4E99-9E3C-59173D452DA5}" type="slidenum">
              <a:rPr lang="LID4096" smtClean="0"/>
              <a:t>21</a:t>
            </a:fld>
            <a:endParaRPr lang="LID4096"/>
          </a:p>
        </p:txBody>
      </p:sp>
      <p:pic>
        <p:nvPicPr>
          <p:cNvPr id="8" name="image2.png">
            <a:extLst>
              <a:ext uri="{FF2B5EF4-FFF2-40B4-BE49-F238E27FC236}">
                <a16:creationId xmlns:a16="http://schemas.microsoft.com/office/drawing/2014/main" id="{34B8F8DC-BB97-444B-81E9-45D3D30B3933}"/>
              </a:ext>
            </a:extLst>
          </p:cNvPr>
          <p:cNvPicPr/>
          <p:nvPr/>
        </p:nvPicPr>
        <p:blipFill rotWithShape="1">
          <a:blip r:embed="rId3"/>
          <a:srcRect t="27746" b="46739"/>
          <a:stretch/>
        </p:blipFill>
        <p:spPr>
          <a:xfrm>
            <a:off x="2479630" y="4491332"/>
            <a:ext cx="7004135" cy="1681793"/>
          </a:xfrm>
          <a:prstGeom prst="rect">
            <a:avLst/>
          </a:prstGeom>
          <a:ln/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C5D7FB7-CEB0-4AEF-A66D-2810F494C76F}"/>
              </a:ext>
            </a:extLst>
          </p:cNvPr>
          <p:cNvSpPr/>
          <p:nvPr/>
        </p:nvSpPr>
        <p:spPr>
          <a:xfrm>
            <a:off x="2479630" y="2212968"/>
            <a:ext cx="6308770" cy="38068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pic>
        <p:nvPicPr>
          <p:cNvPr id="7" name="image2.png">
            <a:extLst>
              <a:ext uri="{FF2B5EF4-FFF2-40B4-BE49-F238E27FC236}">
                <a16:creationId xmlns:a16="http://schemas.microsoft.com/office/drawing/2014/main" id="{DA5DC88A-71F8-45A9-9A77-73C16065A517}"/>
              </a:ext>
            </a:extLst>
          </p:cNvPr>
          <p:cNvPicPr/>
          <p:nvPr/>
        </p:nvPicPr>
        <p:blipFill rotWithShape="1">
          <a:blip r:embed="rId3"/>
          <a:srcRect t="51273" b="25716"/>
          <a:stretch/>
        </p:blipFill>
        <p:spPr>
          <a:xfrm>
            <a:off x="2476496" y="2414845"/>
            <a:ext cx="7004135" cy="1516721"/>
          </a:xfrm>
          <a:prstGeom prst="rect">
            <a:avLst/>
          </a:prstGeom>
          <a:ln/>
        </p:spPr>
      </p:pic>
      <p:pic>
        <p:nvPicPr>
          <p:cNvPr id="10" name="image2.png">
            <a:extLst>
              <a:ext uri="{FF2B5EF4-FFF2-40B4-BE49-F238E27FC236}">
                <a16:creationId xmlns:a16="http://schemas.microsoft.com/office/drawing/2014/main" id="{EEDD2438-F5AA-4322-8F4B-6BB25230B4D9}"/>
              </a:ext>
            </a:extLst>
          </p:cNvPr>
          <p:cNvPicPr/>
          <p:nvPr/>
        </p:nvPicPr>
        <p:blipFill rotWithShape="1">
          <a:blip r:embed="rId3"/>
          <a:srcRect t="73425" b="-1"/>
          <a:stretch/>
        </p:blipFill>
        <p:spPr>
          <a:xfrm>
            <a:off x="2476496" y="4084892"/>
            <a:ext cx="7004135" cy="1751682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1687724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02993C3-8C5D-4052-B0AB-8C1BA85B3642}"/>
              </a:ext>
            </a:extLst>
          </p:cNvPr>
          <p:cNvSpPr/>
          <p:nvPr/>
        </p:nvSpPr>
        <p:spPr>
          <a:xfrm>
            <a:off x="0" y="0"/>
            <a:ext cx="12349907" cy="1630496"/>
          </a:xfrm>
          <a:prstGeom prst="rect">
            <a:avLst/>
          </a:prstGeom>
          <a:solidFill>
            <a:srgbClr val="DEE9E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6AF0A82-7354-4A11-A82B-6FB1E56BC631}"/>
              </a:ext>
            </a:extLst>
          </p:cNvPr>
          <p:cNvSpPr txBox="1"/>
          <p:nvPr/>
        </p:nvSpPr>
        <p:spPr>
          <a:xfrm>
            <a:off x="400076" y="207362"/>
            <a:ext cx="700941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>
                <a:latin typeface="Cambria" panose="02040503050406030204" pitchFamily="18" charset="0"/>
                <a:ea typeface="Cambria" panose="02040503050406030204" pitchFamily="18" charset="0"/>
                <a:cs typeface="Calibri Light" panose="020F0302020204030204" pitchFamily="34" charset="0"/>
                <a:sym typeface="Dosis"/>
              </a:rPr>
              <a:t>FABRIC output</a:t>
            </a:r>
            <a:endParaRPr lang="LID4096" sz="4000" b="1" dirty="0">
              <a:latin typeface="Cambria" panose="02040503050406030204" pitchFamily="18" charset="0"/>
              <a:ea typeface="Cambria" panose="02040503050406030204" pitchFamily="18" charset="0"/>
              <a:cs typeface="Calibri Light" panose="020F0302020204030204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5014E75-9C34-47BE-B2B1-8512CBF05226}"/>
              </a:ext>
            </a:extLst>
          </p:cNvPr>
          <p:cNvCxnSpPr>
            <a:cxnSpLocks/>
          </p:cNvCxnSpPr>
          <p:nvPr/>
        </p:nvCxnSpPr>
        <p:spPr>
          <a:xfrm>
            <a:off x="553529" y="1217208"/>
            <a:ext cx="1354666" cy="0"/>
          </a:xfrm>
          <a:prstGeom prst="line">
            <a:avLst/>
          </a:prstGeom>
          <a:ln w="38100">
            <a:solidFill>
              <a:srgbClr val="8E8A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1A2D8D2E-E293-41AC-890A-E79735DDFF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3803" y="1926923"/>
            <a:ext cx="8242300" cy="4723715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98D2C87-7BA8-4644-B340-05DC84E19B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14422-5A05-4E99-9E3C-59173D452DA5}" type="slidenum">
              <a:rPr lang="LID4096" smtClean="0"/>
              <a:t>22</a:t>
            </a:fld>
            <a:endParaRPr lang="LID4096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E539F41-07A3-43D8-93A6-B96689FCA855}"/>
              </a:ext>
            </a:extLst>
          </p:cNvPr>
          <p:cNvSpPr/>
          <p:nvPr/>
        </p:nvSpPr>
        <p:spPr>
          <a:xfrm>
            <a:off x="2394857" y="3429000"/>
            <a:ext cx="7901246" cy="228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6440000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7B3C26D-61A6-407C-8B17-05EADE37B7BC}"/>
              </a:ext>
            </a:extLst>
          </p:cNvPr>
          <p:cNvSpPr/>
          <p:nvPr/>
        </p:nvSpPr>
        <p:spPr>
          <a:xfrm>
            <a:off x="0" y="0"/>
            <a:ext cx="12191999" cy="1576723"/>
          </a:xfrm>
          <a:prstGeom prst="rect">
            <a:avLst/>
          </a:prstGeom>
          <a:solidFill>
            <a:srgbClr val="DEE9E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5A02241-CA9C-4D9B-B611-19D256C572A1}"/>
              </a:ext>
            </a:extLst>
          </p:cNvPr>
          <p:cNvSpPr txBox="1"/>
          <p:nvPr/>
        </p:nvSpPr>
        <p:spPr>
          <a:xfrm>
            <a:off x="400077" y="246827"/>
            <a:ext cx="1413407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>
                <a:latin typeface="Cambria" panose="02040503050406030204" pitchFamily="18" charset="0"/>
                <a:ea typeface="Cambria" panose="02040503050406030204" pitchFamily="18" charset="0"/>
                <a:cs typeface="Calibri Light" panose="020F0302020204030204" pitchFamily="34" charset="0"/>
                <a:sym typeface="Dosis"/>
              </a:rPr>
              <a:t>Network of Parkinson genes identified by FABRIC</a:t>
            </a:r>
            <a:endParaRPr lang="LID4096" sz="4000" b="1" dirty="0">
              <a:latin typeface="Cambria" panose="02040503050406030204" pitchFamily="18" charset="0"/>
              <a:ea typeface="Cambria" panose="02040503050406030204" pitchFamily="18" charset="0"/>
              <a:cs typeface="Calibri Light" panose="020F0302020204030204" pitchFamily="34" charset="0"/>
            </a:endParaRP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4D3855A4-3381-4B53-A4FB-3996C77D67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82818">
            <a:off x="2167793" y="1273088"/>
            <a:ext cx="7173141" cy="434802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51996FC-7B8C-4870-9EFB-4F975D529AE9}"/>
              </a:ext>
            </a:extLst>
          </p:cNvPr>
          <p:cNvSpPr txBox="1"/>
          <p:nvPr/>
        </p:nvSpPr>
        <p:spPr>
          <a:xfrm>
            <a:off x="420932" y="5973985"/>
            <a:ext cx="11415312" cy="537391"/>
          </a:xfrm>
          <a:prstGeom prst="rect">
            <a:avLst/>
          </a:prstGeom>
          <a:solidFill>
            <a:srgbClr val="F8F6EA"/>
          </a:solidFill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200" b="0" i="0" u="none" strike="noStrike" kern="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Source Sans Pro"/>
                <a:sym typeface="Source Sans Pro"/>
              </a:rPr>
              <a:t>25 genes were marked as “significant” (positive selection) for early onset, none for late onset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17D056C-FE86-4961-A3CC-16969AE3912F}"/>
              </a:ext>
            </a:extLst>
          </p:cNvPr>
          <p:cNvCxnSpPr>
            <a:cxnSpLocks/>
          </p:cNvCxnSpPr>
          <p:nvPr/>
        </p:nvCxnSpPr>
        <p:spPr>
          <a:xfrm>
            <a:off x="497738" y="1184157"/>
            <a:ext cx="1354666" cy="0"/>
          </a:xfrm>
          <a:prstGeom prst="line">
            <a:avLst/>
          </a:prstGeom>
          <a:ln w="38100">
            <a:solidFill>
              <a:srgbClr val="8E8A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2A0B629E-6C8E-4F43-9D9B-D816F96385F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1313" b="8854"/>
          <a:stretch/>
        </p:blipFill>
        <p:spPr>
          <a:xfrm>
            <a:off x="9645602" y="4290028"/>
            <a:ext cx="2325739" cy="94955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F788737-4896-46B5-931D-57FECF6846D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2594" b="31396"/>
          <a:stretch/>
        </p:blipFill>
        <p:spPr>
          <a:xfrm>
            <a:off x="9645602" y="1914868"/>
            <a:ext cx="2325739" cy="79250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CF11F21-9168-4EDD-A3CA-DCD6BBD90AE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8393" r="30520" b="9703"/>
          <a:stretch/>
        </p:blipFill>
        <p:spPr>
          <a:xfrm>
            <a:off x="9656323" y="2955468"/>
            <a:ext cx="2325739" cy="94955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FA80819-292B-46AE-8EF1-E86B7A765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14422-5A05-4E99-9E3C-59173D452DA5}" type="slidenum">
              <a:rPr lang="LID4096" smtClean="0"/>
              <a:t>23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8699417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6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6F3F28E-2BCD-4F6C-B5BD-03BB6F29DC1A}"/>
              </a:ext>
            </a:extLst>
          </p:cNvPr>
          <p:cNvSpPr txBox="1"/>
          <p:nvPr/>
        </p:nvSpPr>
        <p:spPr>
          <a:xfrm>
            <a:off x="787400" y="742535"/>
            <a:ext cx="143256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none" spc="0" normalizeH="0" baseline="0" noProof="0" dirty="0">
                <a:ln>
                  <a:noFill/>
                </a:ln>
                <a:solidFill>
                  <a:srgbClr val="8E8A7F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Calibri Light" panose="020F0302020204030204" pitchFamily="34" charset="0"/>
              </a:rPr>
              <a:t>04</a:t>
            </a:r>
            <a:endParaRPr kumimoji="0" lang="LID4096" sz="6000" b="0" i="0" u="none" strike="noStrike" kern="1200" cap="none" spc="0" normalizeH="0" baseline="0" noProof="0" dirty="0">
              <a:ln>
                <a:noFill/>
              </a:ln>
              <a:solidFill>
                <a:srgbClr val="8E8A7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F8D8B7-91A4-46E8-B116-5EC51C1378A9}"/>
              </a:ext>
            </a:extLst>
          </p:cNvPr>
          <p:cNvSpPr txBox="1"/>
          <p:nvPr/>
        </p:nvSpPr>
        <p:spPr>
          <a:xfrm>
            <a:off x="787400" y="2832656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b="1" dirty="0">
                <a:solidFill>
                  <a:srgbClr val="0F373B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 Light" panose="020F0302020204030204" pitchFamily="34" charset="0"/>
              </a:rPr>
              <a:t>What’s Next?</a:t>
            </a:r>
            <a:endParaRPr lang="LID4096" sz="5400" dirty="0">
              <a:solidFill>
                <a:srgbClr val="0F373B"/>
              </a:solidFill>
            </a:endParaRPr>
          </a:p>
        </p:txBody>
      </p:sp>
      <p:pic>
        <p:nvPicPr>
          <p:cNvPr id="8" name="Picture 2" descr="Are You Falling for the Myth of &quot;Failing to Plan is Planning to Fail&quot;? -  Business 2 Community">
            <a:extLst>
              <a:ext uri="{FF2B5EF4-FFF2-40B4-BE49-F238E27FC236}">
                <a16:creationId xmlns:a16="http://schemas.microsoft.com/office/drawing/2014/main" id="{03A0C76F-60EC-42FB-86C2-25DA7F082F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3349" y="1463676"/>
            <a:ext cx="5507993" cy="3350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9D551FE-8ECD-47B5-88A5-56F8A240BB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14422-5A05-4E99-9E3C-59173D452DA5}" type="slidenum">
              <a:rPr lang="LID4096" smtClean="0"/>
              <a:t>24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1764162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A7B0524E-89AC-4E08-8048-5E76BB74AD29}"/>
              </a:ext>
            </a:extLst>
          </p:cNvPr>
          <p:cNvSpPr/>
          <p:nvPr/>
        </p:nvSpPr>
        <p:spPr>
          <a:xfrm>
            <a:off x="252747" y="2379506"/>
            <a:ext cx="3733800" cy="3755560"/>
          </a:xfrm>
          <a:prstGeom prst="rect">
            <a:avLst/>
          </a:prstGeom>
          <a:solidFill>
            <a:srgbClr val="DEE9E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B019061-12C4-4B10-A9F9-0282DBFE1375}"/>
              </a:ext>
            </a:extLst>
          </p:cNvPr>
          <p:cNvSpPr/>
          <p:nvPr/>
        </p:nvSpPr>
        <p:spPr>
          <a:xfrm>
            <a:off x="4229100" y="2379506"/>
            <a:ext cx="3733800" cy="3755560"/>
          </a:xfrm>
          <a:prstGeom prst="rect">
            <a:avLst/>
          </a:prstGeom>
          <a:solidFill>
            <a:srgbClr val="DEE9E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5E44730-604B-4EC4-9BA0-157A7FF8654A}"/>
              </a:ext>
            </a:extLst>
          </p:cNvPr>
          <p:cNvSpPr/>
          <p:nvPr/>
        </p:nvSpPr>
        <p:spPr>
          <a:xfrm>
            <a:off x="8205453" y="2379506"/>
            <a:ext cx="3733800" cy="3755560"/>
          </a:xfrm>
          <a:prstGeom prst="rect">
            <a:avLst/>
          </a:prstGeom>
          <a:solidFill>
            <a:srgbClr val="DEE9E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5A02241-CA9C-4D9B-B611-19D256C572A1}"/>
              </a:ext>
            </a:extLst>
          </p:cNvPr>
          <p:cNvSpPr txBox="1"/>
          <p:nvPr/>
        </p:nvSpPr>
        <p:spPr>
          <a:xfrm>
            <a:off x="543296" y="614986"/>
            <a:ext cx="700941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>
                <a:latin typeface="Cambria" panose="02040503050406030204" pitchFamily="18" charset="0"/>
                <a:ea typeface="Cambria" panose="02040503050406030204" pitchFamily="18" charset="0"/>
                <a:cs typeface="Calibri Light" panose="020F0302020204030204" pitchFamily="34" charset="0"/>
                <a:sym typeface="Dosis"/>
              </a:rPr>
              <a:t>What’s Next?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B37A5EA-087D-40E5-9F32-B8D0817BAD38}"/>
              </a:ext>
            </a:extLst>
          </p:cNvPr>
          <p:cNvCxnSpPr>
            <a:cxnSpLocks/>
          </p:cNvCxnSpPr>
          <p:nvPr/>
        </p:nvCxnSpPr>
        <p:spPr>
          <a:xfrm>
            <a:off x="0" y="1470596"/>
            <a:ext cx="6166262" cy="0"/>
          </a:xfrm>
          <a:prstGeom prst="line">
            <a:avLst/>
          </a:prstGeom>
          <a:ln w="38100">
            <a:solidFill>
              <a:srgbClr val="8E8A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2B7A8EAA-0C44-453B-BD6A-CBF854903C30}"/>
              </a:ext>
            </a:extLst>
          </p:cNvPr>
          <p:cNvSpPr txBox="1"/>
          <p:nvPr/>
        </p:nvSpPr>
        <p:spPr>
          <a:xfrm>
            <a:off x="4268635" y="2723613"/>
            <a:ext cx="3795254" cy="2776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000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Compare</a:t>
            </a: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between other population  &amp; Run on more diseases like Alzheimer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E90D9F5-F15B-43FF-BC51-83D7C838D3B7}"/>
              </a:ext>
            </a:extLst>
          </p:cNvPr>
          <p:cNvSpPr txBox="1"/>
          <p:nvPr/>
        </p:nvSpPr>
        <p:spPr>
          <a:xfrm>
            <a:off x="407310" y="2723613"/>
            <a:ext cx="3424674" cy="2776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Run fabric</a:t>
            </a:r>
            <a:r>
              <a:rPr kumimoji="0" lang="en-US" sz="30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on the</a:t>
            </a:r>
            <a:r>
              <a:rPr lang="en-US" sz="3000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94 constraint genes</a:t>
            </a:r>
          </a:p>
          <a:p>
            <a:pPr algn="ctr">
              <a:lnSpc>
                <a:spcPct val="150000"/>
              </a:lnSpc>
              <a:defRPr/>
            </a:pPr>
            <a:r>
              <a:rPr lang="en-US" sz="3000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</a:t>
            </a: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n order to test how</a:t>
            </a:r>
            <a:r>
              <a:rPr kumimoji="0" lang="en-US" sz="30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damaged,</a:t>
            </a:r>
            <a:r>
              <a:rPr lang="en-US" sz="3000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kumimoji="0" lang="en-US" sz="30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they are.</a:t>
            </a:r>
            <a:endParaRPr kumimoji="0" lang="en-US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+mn-cs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418334A-387D-46DE-B6AB-4128F110664E}"/>
              </a:ext>
            </a:extLst>
          </p:cNvPr>
          <p:cNvSpPr txBox="1"/>
          <p:nvPr/>
        </p:nvSpPr>
        <p:spPr>
          <a:xfrm>
            <a:off x="8522668" y="2723613"/>
            <a:ext cx="3099370" cy="2776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000" dirty="0">
                <a:latin typeface="Cambria" panose="02040503050406030204" pitchFamily="18" charset="0"/>
                <a:ea typeface="Cambria" panose="02040503050406030204" pitchFamily="18" charset="0"/>
              </a:rPr>
              <a:t>Analyze exomes from UK bio-bank</a:t>
            </a:r>
          </a:p>
          <a:p>
            <a:pPr algn="ctr">
              <a:lnSpc>
                <a:spcPct val="150000"/>
              </a:lnSpc>
            </a:pPr>
            <a:r>
              <a:rPr lang="en-US" sz="3000" dirty="0">
                <a:latin typeface="Cambria" panose="02040503050406030204" pitchFamily="18" charset="0"/>
                <a:ea typeface="Cambria" panose="02040503050406030204" pitchFamily="18" charset="0"/>
              </a:rPr>
              <a:t>&amp; build predictor for individuals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E6E9059-7DC8-4FC8-8950-A8E9F1717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14422-5A05-4E99-9E3C-59173D452DA5}" type="slidenum">
              <a:rPr lang="LID4096" smtClean="0"/>
              <a:t>25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789595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9" grpId="0" animBg="1"/>
      <p:bldP spid="40" grpId="0" animBg="1"/>
      <p:bldP spid="43" grpId="0"/>
      <p:bldP spid="45" grpId="0"/>
      <p:bldP spid="4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6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hank You Page | IDP Cambodia">
            <a:extLst>
              <a:ext uri="{FF2B5EF4-FFF2-40B4-BE49-F238E27FC236}">
                <a16:creationId xmlns:a16="http://schemas.microsoft.com/office/drawing/2014/main" id="{8801A148-0FFA-49D0-A919-501F5137C0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36688"/>
            <a:ext cx="12192000" cy="3983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F352021-F55B-4F5F-A603-49DBEBCA0735}"/>
              </a:ext>
            </a:extLst>
          </p:cNvPr>
          <p:cNvSpPr txBox="1"/>
          <p:nvPr/>
        </p:nvSpPr>
        <p:spPr>
          <a:xfrm>
            <a:off x="2886724" y="5671003"/>
            <a:ext cx="641855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b="1" dirty="0">
                <a:solidFill>
                  <a:schemeClr val="bg2">
                    <a:lumMod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Calibri Light" panose="020F0302020204030204" pitchFamily="34" charset="0"/>
              </a:rPr>
              <a:t>Michal, </a:t>
            </a: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Calibri Light" panose="020F0302020204030204" pitchFamily="34" charset="0"/>
              </a:rPr>
              <a:t>Amir and Roni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7F491E5-6185-427E-9215-65A56A706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14422-5A05-4E99-9E3C-59173D452DA5}" type="slidenum">
              <a:rPr lang="LID4096" smtClean="0"/>
              <a:t>26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3827253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6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0A597D97-203B-498B-95D3-E90DC961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2" descr="How do you avoid answering personal questions? | The nation press">
            <a:extLst>
              <a:ext uri="{FF2B5EF4-FFF2-40B4-BE49-F238E27FC236}">
                <a16:creationId xmlns:a16="http://schemas.microsoft.com/office/drawing/2014/main" id="{E2B70BF1-2CBE-4143-97D3-9D6BD64DDC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83" b="20059"/>
          <a:stretch/>
        </p:blipFill>
        <p:spPr bwMode="auto">
          <a:xfrm>
            <a:off x="4267201" y="10"/>
            <a:ext cx="7924800" cy="3383270"/>
          </a:xfrm>
          <a:prstGeom prst="rect">
            <a:avLst/>
          </a:prstGeom>
          <a:solidFill>
            <a:srgbClr val="FFFFFF">
              <a:shade val="85000"/>
            </a:srgbClr>
          </a:solidFill>
        </p:spPr>
      </p:pic>
      <p:pic>
        <p:nvPicPr>
          <p:cNvPr id="1026" name="Picture 2" descr="How do you avoid answering personal questions? | The nation press">
            <a:extLst>
              <a:ext uri="{FF2B5EF4-FFF2-40B4-BE49-F238E27FC236}">
                <a16:creationId xmlns:a16="http://schemas.microsoft.com/office/drawing/2014/main" id="{B0A7F3B2-A919-4C00-A6B7-7421E1B843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20" r="2" b="18499"/>
          <a:stretch/>
        </p:blipFill>
        <p:spPr bwMode="auto">
          <a:xfrm>
            <a:off x="4650916" y="3474720"/>
            <a:ext cx="7555832" cy="3383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75" name="Freeform: Shape 74">
            <a:extLst>
              <a:ext uri="{FF2B5EF4-FFF2-40B4-BE49-F238E27FC236}">
                <a16:creationId xmlns:a16="http://schemas.microsoft.com/office/drawing/2014/main" id="{6A6EF10E-DF41-4BD3-8EB4-6F646531DC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244272" cy="6858000"/>
          </a:xfrm>
          <a:custGeom>
            <a:avLst/>
            <a:gdLst>
              <a:gd name="connsiteX0" fmla="*/ 0 w 6244272"/>
              <a:gd name="connsiteY0" fmla="*/ 0 h 6858000"/>
              <a:gd name="connsiteX1" fmla="*/ 732568 w 6244272"/>
              <a:gd name="connsiteY1" fmla="*/ 0 h 6858000"/>
              <a:gd name="connsiteX2" fmla="*/ 947849 w 6244272"/>
              <a:gd name="connsiteY2" fmla="*/ 0 h 6858000"/>
              <a:gd name="connsiteX3" fmla="*/ 1823619 w 6244272"/>
              <a:gd name="connsiteY3" fmla="*/ 0 h 6858000"/>
              <a:gd name="connsiteX4" fmla="*/ 5235673 w 6244272"/>
              <a:gd name="connsiteY4" fmla="*/ 0 h 6858000"/>
              <a:gd name="connsiteX5" fmla="*/ 4933297 w 6244272"/>
              <a:gd name="connsiteY5" fmla="*/ 110269 h 6858000"/>
              <a:gd name="connsiteX6" fmla="*/ 4976910 w 6244272"/>
              <a:gd name="connsiteY6" fmla="*/ 135168 h 6858000"/>
              <a:gd name="connsiteX7" fmla="*/ 5238580 w 6244272"/>
              <a:gd name="connsiteY7" fmla="*/ 71141 h 6858000"/>
              <a:gd name="connsiteX8" fmla="*/ 5290914 w 6244272"/>
              <a:gd name="connsiteY8" fmla="*/ 88927 h 6858000"/>
              <a:gd name="connsiteX9" fmla="*/ 5264747 w 6244272"/>
              <a:gd name="connsiteY9" fmla="*/ 163625 h 6858000"/>
              <a:gd name="connsiteX10" fmla="*/ 5151357 w 6244272"/>
              <a:gd name="connsiteY10" fmla="*/ 192082 h 6858000"/>
              <a:gd name="connsiteX11" fmla="*/ 4974002 w 6244272"/>
              <a:gd name="connsiteY11" fmla="*/ 373491 h 6858000"/>
              <a:gd name="connsiteX12" fmla="*/ 5241488 w 6244272"/>
              <a:gd name="connsiteY12" fmla="*/ 352148 h 6858000"/>
              <a:gd name="connsiteX13" fmla="*/ 5288007 w 6244272"/>
              <a:gd name="connsiteY13" fmla="*/ 394834 h 6858000"/>
              <a:gd name="connsiteX14" fmla="*/ 5305452 w 6244272"/>
              <a:gd name="connsiteY14" fmla="*/ 451747 h 6858000"/>
              <a:gd name="connsiteX15" fmla="*/ 5383953 w 6244272"/>
              <a:gd name="connsiteY15" fmla="*/ 359262 h 6858000"/>
              <a:gd name="connsiteX16" fmla="*/ 5450825 w 6244272"/>
              <a:gd name="connsiteY16" fmla="*/ 334364 h 6858000"/>
              <a:gd name="connsiteX17" fmla="*/ 5471177 w 6244272"/>
              <a:gd name="connsiteY17" fmla="*/ 416176 h 6858000"/>
              <a:gd name="connsiteX18" fmla="*/ 5410121 w 6244272"/>
              <a:gd name="connsiteY18" fmla="*/ 505101 h 6858000"/>
              <a:gd name="connsiteX19" fmla="*/ 5247303 w 6244272"/>
              <a:gd name="connsiteY19" fmla="*/ 558458 h 6858000"/>
              <a:gd name="connsiteX20" fmla="*/ 5421750 w 6244272"/>
              <a:gd name="connsiteY20" fmla="*/ 558458 h 6858000"/>
              <a:gd name="connsiteX21" fmla="*/ 5622364 w 6244272"/>
              <a:gd name="connsiteY21" fmla="*/ 522887 h 6858000"/>
              <a:gd name="connsiteX22" fmla="*/ 5834608 w 6244272"/>
              <a:gd name="connsiteY22" fmla="*/ 533558 h 6858000"/>
              <a:gd name="connsiteX23" fmla="*/ 6035223 w 6244272"/>
              <a:gd name="connsiteY23" fmla="*/ 462417 h 6858000"/>
              <a:gd name="connsiteX24" fmla="*/ 6238745 w 6244272"/>
              <a:gd name="connsiteY24" fmla="*/ 465975 h 6858000"/>
              <a:gd name="connsiteX25" fmla="*/ 5337434 w 6244272"/>
              <a:gd name="connsiteY25" fmla="*/ 910606 h 6858000"/>
              <a:gd name="connsiteX26" fmla="*/ 5381046 w 6244272"/>
              <a:gd name="connsiteY26" fmla="*/ 921277 h 6858000"/>
              <a:gd name="connsiteX27" fmla="*/ 5439195 w 6244272"/>
              <a:gd name="connsiteY27" fmla="*/ 949734 h 6858000"/>
              <a:gd name="connsiteX28" fmla="*/ 5395583 w 6244272"/>
              <a:gd name="connsiteY28" fmla="*/ 1006647 h 6858000"/>
              <a:gd name="connsiteX29" fmla="*/ 5160079 w 6244272"/>
              <a:gd name="connsiteY29" fmla="*/ 1113358 h 6858000"/>
              <a:gd name="connsiteX30" fmla="*/ 5101930 w 6244272"/>
              <a:gd name="connsiteY30" fmla="*/ 1220069 h 6858000"/>
              <a:gd name="connsiteX31" fmla="*/ 5174617 w 6244272"/>
              <a:gd name="connsiteY31" fmla="*/ 1209399 h 6858000"/>
              <a:gd name="connsiteX32" fmla="*/ 5238580 w 6244272"/>
              <a:gd name="connsiteY32" fmla="*/ 1230741 h 6858000"/>
              <a:gd name="connsiteX33" fmla="*/ 5212414 w 6244272"/>
              <a:gd name="connsiteY33" fmla="*/ 1365909 h 6858000"/>
              <a:gd name="connsiteX34" fmla="*/ 4878056 w 6244272"/>
              <a:gd name="connsiteY34" fmla="*/ 1540204 h 6858000"/>
              <a:gd name="connsiteX35" fmla="*/ 4848982 w 6244272"/>
              <a:gd name="connsiteY35" fmla="*/ 1597117 h 6858000"/>
              <a:gd name="connsiteX36" fmla="*/ 4889686 w 6244272"/>
              <a:gd name="connsiteY36" fmla="*/ 1636245 h 6858000"/>
              <a:gd name="connsiteX37" fmla="*/ 4997261 w 6244272"/>
              <a:gd name="connsiteY37" fmla="*/ 1657587 h 6858000"/>
              <a:gd name="connsiteX38" fmla="*/ 4846074 w 6244272"/>
              <a:gd name="connsiteY38" fmla="*/ 1849668 h 6858000"/>
              <a:gd name="connsiteX39" fmla="*/ 4790832 w 6244272"/>
              <a:gd name="connsiteY39" fmla="*/ 1903025 h 6858000"/>
              <a:gd name="connsiteX40" fmla="*/ 4694886 w 6244272"/>
              <a:gd name="connsiteY40" fmla="*/ 1984836 h 6858000"/>
              <a:gd name="connsiteX41" fmla="*/ 4694886 w 6244272"/>
              <a:gd name="connsiteY41" fmla="*/ 2013292 h 6858000"/>
              <a:gd name="connsiteX42" fmla="*/ 4822814 w 6244272"/>
              <a:gd name="connsiteY42" fmla="*/ 2102219 h 6858000"/>
              <a:gd name="connsiteX43" fmla="*/ 5055411 w 6244272"/>
              <a:gd name="connsiteY43" fmla="*/ 2077320 h 6858000"/>
              <a:gd name="connsiteX44" fmla="*/ 4712331 w 6244272"/>
              <a:gd name="connsiteY44" fmla="*/ 2208931 h 6858000"/>
              <a:gd name="connsiteX45" fmla="*/ 5822979 w 6244272"/>
              <a:gd name="connsiteY45" fmla="*/ 1892353 h 6858000"/>
              <a:gd name="connsiteX46" fmla="*/ 5753200 w 6244272"/>
              <a:gd name="connsiteY46" fmla="*/ 1974165 h 6858000"/>
              <a:gd name="connsiteX47" fmla="*/ 5363601 w 6244272"/>
              <a:gd name="connsiteY47" fmla="*/ 2191146 h 6858000"/>
              <a:gd name="connsiteX48" fmla="*/ 5253118 w 6244272"/>
              <a:gd name="connsiteY48" fmla="*/ 2326314 h 6858000"/>
              <a:gd name="connsiteX49" fmla="*/ 5136819 w 6244272"/>
              <a:gd name="connsiteY49" fmla="*/ 2401012 h 6858000"/>
              <a:gd name="connsiteX50" fmla="*/ 4974002 w 6244272"/>
              <a:gd name="connsiteY50" fmla="*/ 2401012 h 6858000"/>
              <a:gd name="connsiteX51" fmla="*/ 4857704 w 6244272"/>
              <a:gd name="connsiteY51" fmla="*/ 2518395 h 6858000"/>
              <a:gd name="connsiteX52" fmla="*/ 4976910 w 6244272"/>
              <a:gd name="connsiteY52" fmla="*/ 2543294 h 6858000"/>
              <a:gd name="connsiteX53" fmla="*/ 5116467 w 6244272"/>
              <a:gd name="connsiteY53" fmla="*/ 2525509 h 6858000"/>
              <a:gd name="connsiteX54" fmla="*/ 5273470 w 6244272"/>
              <a:gd name="connsiteY54" fmla="*/ 2564636 h 6858000"/>
              <a:gd name="connsiteX55" fmla="*/ 5418843 w 6244272"/>
              <a:gd name="connsiteY55" fmla="*/ 2532623 h 6858000"/>
              <a:gd name="connsiteX56" fmla="*/ 5593290 w 6244272"/>
              <a:gd name="connsiteY56" fmla="*/ 2553965 h 6858000"/>
              <a:gd name="connsiteX57" fmla="*/ 5648532 w 6244272"/>
              <a:gd name="connsiteY57" fmla="*/ 2692689 h 6858000"/>
              <a:gd name="connsiteX58" fmla="*/ 5665976 w 6244272"/>
              <a:gd name="connsiteY58" fmla="*/ 2703362 h 6858000"/>
              <a:gd name="connsiteX59" fmla="*/ 5988704 w 6244272"/>
              <a:gd name="connsiteY59" fmla="*/ 2923898 h 6858000"/>
              <a:gd name="connsiteX60" fmla="*/ 6078835 w 6244272"/>
              <a:gd name="connsiteY60" fmla="*/ 2941684 h 6858000"/>
              <a:gd name="connsiteX61" fmla="*/ 5546771 w 6244272"/>
              <a:gd name="connsiteY61" fmla="*/ 3329402 h 6858000"/>
              <a:gd name="connsiteX62" fmla="*/ 5904388 w 6244272"/>
              <a:gd name="connsiteY62" fmla="*/ 3229805 h 6858000"/>
              <a:gd name="connsiteX63" fmla="*/ 5953814 w 6244272"/>
              <a:gd name="connsiteY63" fmla="*/ 3393429 h 6858000"/>
              <a:gd name="connsiteX64" fmla="*/ 5785182 w 6244272"/>
              <a:gd name="connsiteY64" fmla="*/ 3539269 h 6858000"/>
              <a:gd name="connsiteX65" fmla="*/ 5724125 w 6244272"/>
              <a:gd name="connsiteY65" fmla="*/ 3827390 h 6858000"/>
              <a:gd name="connsiteX66" fmla="*/ 5753200 w 6244272"/>
              <a:gd name="connsiteY66" fmla="*/ 4090612 h 6858000"/>
              <a:gd name="connsiteX67" fmla="*/ 5825886 w 6244272"/>
              <a:gd name="connsiteY67" fmla="*/ 4172424 h 6858000"/>
              <a:gd name="connsiteX68" fmla="*/ 5930554 w 6244272"/>
              <a:gd name="connsiteY68" fmla="*/ 4321821 h 6858000"/>
              <a:gd name="connsiteX69" fmla="*/ 5994519 w 6244272"/>
              <a:gd name="connsiteY69" fmla="*/ 4414305 h 6858000"/>
              <a:gd name="connsiteX70" fmla="*/ 6218393 w 6244272"/>
              <a:gd name="connsiteY70" fmla="*/ 4378734 h 6858000"/>
              <a:gd name="connsiteX71" fmla="*/ 5918925 w 6244272"/>
              <a:gd name="connsiteY71" fmla="*/ 4613499 h 6858000"/>
              <a:gd name="connsiteX72" fmla="*/ 6160243 w 6244272"/>
              <a:gd name="connsiteY72" fmla="*/ 4585042 h 6858000"/>
              <a:gd name="connsiteX73" fmla="*/ 6238745 w 6244272"/>
              <a:gd name="connsiteY73" fmla="*/ 4602828 h 6858000"/>
              <a:gd name="connsiteX74" fmla="*/ 6195133 w 6244272"/>
              <a:gd name="connsiteY74" fmla="*/ 4677526 h 6858000"/>
              <a:gd name="connsiteX75" fmla="*/ 6017778 w 6244272"/>
              <a:gd name="connsiteY75" fmla="*/ 4805580 h 6858000"/>
              <a:gd name="connsiteX76" fmla="*/ 5651439 w 6244272"/>
              <a:gd name="connsiteY76" fmla="*/ 5154171 h 6858000"/>
              <a:gd name="connsiteX77" fmla="*/ 6006149 w 6244272"/>
              <a:gd name="connsiteY77" fmla="*/ 4994104 h 6858000"/>
              <a:gd name="connsiteX78" fmla="*/ 5633994 w 6244272"/>
              <a:gd name="connsiteY78" fmla="*/ 5353367 h 6858000"/>
              <a:gd name="connsiteX79" fmla="*/ 5552586 w 6244272"/>
              <a:gd name="connsiteY79" fmla="*/ 5474306 h 6858000"/>
              <a:gd name="connsiteX80" fmla="*/ 5383953 w 6244272"/>
              <a:gd name="connsiteY80" fmla="*/ 5769542 h 6858000"/>
              <a:gd name="connsiteX81" fmla="*/ 5392675 w 6244272"/>
              <a:gd name="connsiteY81" fmla="*/ 5801555 h 6858000"/>
              <a:gd name="connsiteX82" fmla="*/ 5584568 w 6244272"/>
              <a:gd name="connsiteY82" fmla="*/ 5755314 h 6858000"/>
              <a:gd name="connsiteX83" fmla="*/ 5334526 w 6244272"/>
              <a:gd name="connsiteY83" fmla="*/ 6004307 h 6858000"/>
              <a:gd name="connsiteX84" fmla="*/ 5075763 w 6244272"/>
              <a:gd name="connsiteY84" fmla="*/ 6196388 h 6858000"/>
              <a:gd name="connsiteX85" fmla="*/ 5258933 w 6244272"/>
              <a:gd name="connsiteY85" fmla="*/ 6167932 h 6858000"/>
              <a:gd name="connsiteX86" fmla="*/ 5511881 w 6244272"/>
              <a:gd name="connsiteY86" fmla="*/ 6057663 h 6858000"/>
              <a:gd name="connsiteX87" fmla="*/ 5599105 w 6244272"/>
              <a:gd name="connsiteY87" fmla="*/ 6100347 h 6858000"/>
              <a:gd name="connsiteX88" fmla="*/ 5360693 w 6244272"/>
              <a:gd name="connsiteY88" fmla="*/ 6281757 h 6858000"/>
              <a:gd name="connsiteX89" fmla="*/ 5224043 w 6244272"/>
              <a:gd name="connsiteY89" fmla="*/ 6367127 h 6858000"/>
              <a:gd name="connsiteX90" fmla="*/ 5168801 w 6244272"/>
              <a:gd name="connsiteY90" fmla="*/ 6431153 h 6858000"/>
              <a:gd name="connsiteX91" fmla="*/ 5011799 w 6244272"/>
              <a:gd name="connsiteY91" fmla="*/ 6658805 h 6858000"/>
              <a:gd name="connsiteX92" fmla="*/ 4651275 w 6244272"/>
              <a:gd name="connsiteY92" fmla="*/ 6858000 h 6858000"/>
              <a:gd name="connsiteX93" fmla="*/ 1823619 w 6244272"/>
              <a:gd name="connsiteY93" fmla="*/ 6858000 h 6858000"/>
              <a:gd name="connsiteX94" fmla="*/ 947849 w 6244272"/>
              <a:gd name="connsiteY94" fmla="*/ 6858000 h 6858000"/>
              <a:gd name="connsiteX95" fmla="*/ 732568 w 6244272"/>
              <a:gd name="connsiteY95" fmla="*/ 6858000 h 6858000"/>
              <a:gd name="connsiteX96" fmla="*/ 0 w 6244272"/>
              <a:gd name="connsiteY9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</a:cxnLst>
            <a:rect l="l" t="t" r="r" b="b"/>
            <a:pathLst>
              <a:path w="6244272" h="6858000">
                <a:moveTo>
                  <a:pt x="0" y="0"/>
                </a:moveTo>
                <a:lnTo>
                  <a:pt x="732568" y="0"/>
                </a:lnTo>
                <a:lnTo>
                  <a:pt x="947849" y="0"/>
                </a:lnTo>
                <a:lnTo>
                  <a:pt x="1823619" y="0"/>
                </a:lnTo>
                <a:lnTo>
                  <a:pt x="5235673" y="0"/>
                </a:lnTo>
                <a:cubicBezTo>
                  <a:pt x="5133912" y="35571"/>
                  <a:pt x="5035058" y="78255"/>
                  <a:pt x="4933297" y="110269"/>
                </a:cubicBezTo>
                <a:cubicBezTo>
                  <a:pt x="4947835" y="145839"/>
                  <a:pt x="4962372" y="138725"/>
                  <a:pt x="4976910" y="135168"/>
                </a:cubicBezTo>
                <a:cubicBezTo>
                  <a:pt x="5064133" y="120941"/>
                  <a:pt x="5154264" y="110269"/>
                  <a:pt x="5238580" y="71141"/>
                </a:cubicBezTo>
                <a:cubicBezTo>
                  <a:pt x="5258933" y="64027"/>
                  <a:pt x="5282192" y="64027"/>
                  <a:pt x="5290914" y="88927"/>
                </a:cubicBezTo>
                <a:cubicBezTo>
                  <a:pt x="5305452" y="124497"/>
                  <a:pt x="5285100" y="145839"/>
                  <a:pt x="5264747" y="163625"/>
                </a:cubicBezTo>
                <a:cubicBezTo>
                  <a:pt x="5229858" y="195638"/>
                  <a:pt x="5189154" y="188525"/>
                  <a:pt x="5151357" y="192082"/>
                </a:cubicBezTo>
                <a:cubicBezTo>
                  <a:pt x="5046689" y="209867"/>
                  <a:pt x="4997261" y="259665"/>
                  <a:pt x="4974002" y="373491"/>
                </a:cubicBezTo>
                <a:cubicBezTo>
                  <a:pt x="5064133" y="327250"/>
                  <a:pt x="5154264" y="384162"/>
                  <a:pt x="5241488" y="352148"/>
                </a:cubicBezTo>
                <a:cubicBezTo>
                  <a:pt x="5264747" y="345034"/>
                  <a:pt x="5299637" y="355706"/>
                  <a:pt x="5288007" y="394834"/>
                </a:cubicBezTo>
                <a:cubicBezTo>
                  <a:pt x="5276378" y="430405"/>
                  <a:pt x="5238580" y="458860"/>
                  <a:pt x="5305452" y="451747"/>
                </a:cubicBezTo>
                <a:cubicBezTo>
                  <a:pt x="5354879" y="448189"/>
                  <a:pt x="5369416" y="405504"/>
                  <a:pt x="5383953" y="359262"/>
                </a:cubicBezTo>
                <a:cubicBezTo>
                  <a:pt x="5395583" y="334364"/>
                  <a:pt x="5427565" y="320135"/>
                  <a:pt x="5450825" y="334364"/>
                </a:cubicBezTo>
                <a:cubicBezTo>
                  <a:pt x="5479899" y="348592"/>
                  <a:pt x="5471177" y="387720"/>
                  <a:pt x="5471177" y="416176"/>
                </a:cubicBezTo>
                <a:cubicBezTo>
                  <a:pt x="5474085" y="469532"/>
                  <a:pt x="5450825" y="494431"/>
                  <a:pt x="5410121" y="505101"/>
                </a:cubicBezTo>
                <a:cubicBezTo>
                  <a:pt x="5360693" y="519330"/>
                  <a:pt x="5311267" y="537116"/>
                  <a:pt x="5247303" y="558458"/>
                </a:cubicBezTo>
                <a:cubicBezTo>
                  <a:pt x="5317082" y="594028"/>
                  <a:pt x="5369416" y="586915"/>
                  <a:pt x="5421750" y="558458"/>
                </a:cubicBezTo>
                <a:cubicBezTo>
                  <a:pt x="5485714" y="526444"/>
                  <a:pt x="5570030" y="483759"/>
                  <a:pt x="5622364" y="522887"/>
                </a:cubicBezTo>
                <a:cubicBezTo>
                  <a:pt x="5700865" y="579800"/>
                  <a:pt x="5764829" y="544229"/>
                  <a:pt x="5834608" y="533558"/>
                </a:cubicBezTo>
                <a:cubicBezTo>
                  <a:pt x="5979982" y="512216"/>
                  <a:pt x="5889850" y="480203"/>
                  <a:pt x="6035223" y="462417"/>
                </a:cubicBezTo>
                <a:cubicBezTo>
                  <a:pt x="6093372" y="455303"/>
                  <a:pt x="6154429" y="426847"/>
                  <a:pt x="6238745" y="465975"/>
                </a:cubicBezTo>
                <a:cubicBezTo>
                  <a:pt x="5857868" y="672284"/>
                  <a:pt x="5677606" y="658055"/>
                  <a:pt x="5337434" y="910606"/>
                </a:cubicBezTo>
                <a:cubicBezTo>
                  <a:pt x="5351971" y="935506"/>
                  <a:pt x="5366508" y="924835"/>
                  <a:pt x="5381046" y="921277"/>
                </a:cubicBezTo>
                <a:cubicBezTo>
                  <a:pt x="5404305" y="917720"/>
                  <a:pt x="5433380" y="903491"/>
                  <a:pt x="5439195" y="949734"/>
                </a:cubicBezTo>
                <a:cubicBezTo>
                  <a:pt x="5442103" y="985305"/>
                  <a:pt x="5424657" y="1003089"/>
                  <a:pt x="5395583" y="1006647"/>
                </a:cubicBezTo>
                <a:cubicBezTo>
                  <a:pt x="5311267" y="1020875"/>
                  <a:pt x="5235673" y="1070674"/>
                  <a:pt x="5160079" y="1113358"/>
                </a:cubicBezTo>
                <a:cubicBezTo>
                  <a:pt x="5125190" y="1131144"/>
                  <a:pt x="5087393" y="1156043"/>
                  <a:pt x="5101930" y="1220069"/>
                </a:cubicBezTo>
                <a:cubicBezTo>
                  <a:pt x="5131004" y="1237855"/>
                  <a:pt x="5151357" y="1212955"/>
                  <a:pt x="5174617" y="1209399"/>
                </a:cubicBezTo>
                <a:cubicBezTo>
                  <a:pt x="5197876" y="1205842"/>
                  <a:pt x="5253118" y="1220069"/>
                  <a:pt x="5238580" y="1230741"/>
                </a:cubicBezTo>
                <a:cubicBezTo>
                  <a:pt x="5171709" y="1269868"/>
                  <a:pt x="5293822" y="1365909"/>
                  <a:pt x="5212414" y="1365909"/>
                </a:cubicBezTo>
                <a:cubicBezTo>
                  <a:pt x="5078671" y="1365909"/>
                  <a:pt x="5005984" y="1536647"/>
                  <a:pt x="4878056" y="1540204"/>
                </a:cubicBezTo>
                <a:cubicBezTo>
                  <a:pt x="4857704" y="1540204"/>
                  <a:pt x="4848982" y="1572219"/>
                  <a:pt x="4848982" y="1597117"/>
                </a:cubicBezTo>
                <a:cubicBezTo>
                  <a:pt x="4848982" y="1629132"/>
                  <a:pt x="4869333" y="1632688"/>
                  <a:pt x="4889686" y="1636245"/>
                </a:cubicBezTo>
                <a:cubicBezTo>
                  <a:pt x="4921668" y="1639802"/>
                  <a:pt x="4956557" y="1597117"/>
                  <a:pt x="4997261" y="1657587"/>
                </a:cubicBezTo>
                <a:cubicBezTo>
                  <a:pt x="4921668" y="1693158"/>
                  <a:pt x="4843167" y="1728729"/>
                  <a:pt x="4846074" y="1849668"/>
                </a:cubicBezTo>
                <a:cubicBezTo>
                  <a:pt x="4846074" y="1881683"/>
                  <a:pt x="4814092" y="1895910"/>
                  <a:pt x="4790832" y="1903025"/>
                </a:cubicBezTo>
                <a:cubicBezTo>
                  <a:pt x="4750128" y="1917252"/>
                  <a:pt x="4718146" y="1938595"/>
                  <a:pt x="4694886" y="1984836"/>
                </a:cubicBezTo>
                <a:cubicBezTo>
                  <a:pt x="4694886" y="1995507"/>
                  <a:pt x="4694886" y="2002622"/>
                  <a:pt x="4694886" y="2013292"/>
                </a:cubicBezTo>
                <a:cubicBezTo>
                  <a:pt x="4700701" y="2123562"/>
                  <a:pt x="4758850" y="2120004"/>
                  <a:pt x="4822814" y="2102219"/>
                </a:cubicBezTo>
                <a:cubicBezTo>
                  <a:pt x="4898408" y="2080877"/>
                  <a:pt x="4974002" y="2038192"/>
                  <a:pt x="5055411" y="2077320"/>
                </a:cubicBezTo>
                <a:cubicBezTo>
                  <a:pt x="4942020" y="2130676"/>
                  <a:pt x="4817000" y="2134233"/>
                  <a:pt x="4712331" y="2208931"/>
                </a:cubicBezTo>
                <a:cubicBezTo>
                  <a:pt x="5101930" y="2223159"/>
                  <a:pt x="5445010" y="1984836"/>
                  <a:pt x="5822979" y="1892353"/>
                </a:cubicBezTo>
                <a:cubicBezTo>
                  <a:pt x="5811349" y="1952823"/>
                  <a:pt x="5779367" y="1967051"/>
                  <a:pt x="5753200" y="1974165"/>
                </a:cubicBezTo>
                <a:cubicBezTo>
                  <a:pt x="5613642" y="2020407"/>
                  <a:pt x="5491529" y="2112891"/>
                  <a:pt x="5363601" y="2191146"/>
                </a:cubicBezTo>
                <a:cubicBezTo>
                  <a:pt x="5311267" y="2223159"/>
                  <a:pt x="5273470" y="2258731"/>
                  <a:pt x="5253118" y="2326314"/>
                </a:cubicBezTo>
                <a:cubicBezTo>
                  <a:pt x="5235673" y="2390340"/>
                  <a:pt x="5200783" y="2418796"/>
                  <a:pt x="5136819" y="2401012"/>
                </a:cubicBezTo>
                <a:cubicBezTo>
                  <a:pt x="5084485" y="2386784"/>
                  <a:pt x="5029243" y="2393898"/>
                  <a:pt x="4974002" y="2401012"/>
                </a:cubicBezTo>
                <a:cubicBezTo>
                  <a:pt x="4912946" y="2408126"/>
                  <a:pt x="4843167" y="2479267"/>
                  <a:pt x="4857704" y="2518395"/>
                </a:cubicBezTo>
                <a:cubicBezTo>
                  <a:pt x="4886778" y="2582422"/>
                  <a:pt x="4936205" y="2550408"/>
                  <a:pt x="4976910" y="2543294"/>
                </a:cubicBezTo>
                <a:cubicBezTo>
                  <a:pt x="5026336" y="2536181"/>
                  <a:pt x="5116467" y="2518395"/>
                  <a:pt x="5116467" y="2525509"/>
                </a:cubicBezTo>
                <a:cubicBezTo>
                  <a:pt x="5148450" y="2685576"/>
                  <a:pt x="5221136" y="2564636"/>
                  <a:pt x="5273470" y="2564636"/>
                </a:cubicBezTo>
                <a:cubicBezTo>
                  <a:pt x="5322897" y="2564636"/>
                  <a:pt x="5372323" y="2546851"/>
                  <a:pt x="5418843" y="2532623"/>
                </a:cubicBezTo>
                <a:cubicBezTo>
                  <a:pt x="5479899" y="2514837"/>
                  <a:pt x="5535140" y="2546851"/>
                  <a:pt x="5593290" y="2553965"/>
                </a:cubicBezTo>
                <a:cubicBezTo>
                  <a:pt x="5645624" y="2561080"/>
                  <a:pt x="5616550" y="2653563"/>
                  <a:pt x="5648532" y="2692689"/>
                </a:cubicBezTo>
                <a:cubicBezTo>
                  <a:pt x="5654346" y="2703362"/>
                  <a:pt x="5660161" y="2703362"/>
                  <a:pt x="5665976" y="2703362"/>
                </a:cubicBezTo>
                <a:cubicBezTo>
                  <a:pt x="5683421" y="2980812"/>
                  <a:pt x="5988704" y="2913227"/>
                  <a:pt x="5988704" y="2923898"/>
                </a:cubicBezTo>
                <a:cubicBezTo>
                  <a:pt x="6014871" y="2941684"/>
                  <a:pt x="6046853" y="2899000"/>
                  <a:pt x="6078835" y="2941684"/>
                </a:cubicBezTo>
                <a:cubicBezTo>
                  <a:pt x="5942185" y="3137322"/>
                  <a:pt x="5732847" y="3183563"/>
                  <a:pt x="5546771" y="3329402"/>
                </a:cubicBezTo>
                <a:cubicBezTo>
                  <a:pt x="5700865" y="3379202"/>
                  <a:pt x="5790997" y="3208463"/>
                  <a:pt x="5904388" y="3229805"/>
                </a:cubicBezTo>
                <a:cubicBezTo>
                  <a:pt x="5959629" y="3283162"/>
                  <a:pt x="5793904" y="3368530"/>
                  <a:pt x="5953814" y="3393429"/>
                </a:cubicBezTo>
                <a:cubicBezTo>
                  <a:pt x="5884036" y="3439672"/>
                  <a:pt x="5834608" y="3485914"/>
                  <a:pt x="5785182" y="3539269"/>
                </a:cubicBezTo>
                <a:cubicBezTo>
                  <a:pt x="5700865" y="3635309"/>
                  <a:pt x="5683421" y="3699337"/>
                  <a:pt x="5724125" y="3827390"/>
                </a:cubicBezTo>
                <a:cubicBezTo>
                  <a:pt x="5750293" y="3912759"/>
                  <a:pt x="5788089" y="3991015"/>
                  <a:pt x="5753200" y="4090612"/>
                </a:cubicBezTo>
                <a:cubicBezTo>
                  <a:pt x="5729940" y="4158196"/>
                  <a:pt x="5738663" y="4204438"/>
                  <a:pt x="5825886" y="4172424"/>
                </a:cubicBezTo>
                <a:cubicBezTo>
                  <a:pt x="5918925" y="4140411"/>
                  <a:pt x="5953814" y="4200882"/>
                  <a:pt x="5930554" y="4321821"/>
                </a:cubicBezTo>
                <a:cubicBezTo>
                  <a:pt x="5916018" y="4400076"/>
                  <a:pt x="5930554" y="4424975"/>
                  <a:pt x="5994519" y="4414305"/>
                </a:cubicBezTo>
                <a:cubicBezTo>
                  <a:pt x="6064297" y="4403633"/>
                  <a:pt x="6131169" y="4353835"/>
                  <a:pt x="6218393" y="4378734"/>
                </a:cubicBezTo>
                <a:cubicBezTo>
                  <a:pt x="6148614" y="4521016"/>
                  <a:pt x="6000333" y="4478331"/>
                  <a:pt x="5918925" y="4613499"/>
                </a:cubicBezTo>
                <a:cubicBezTo>
                  <a:pt x="6014871" y="4613499"/>
                  <a:pt x="6090465" y="4613499"/>
                  <a:pt x="6160243" y="4585042"/>
                </a:cubicBezTo>
                <a:cubicBezTo>
                  <a:pt x="6189318" y="4574373"/>
                  <a:pt x="6221300" y="4560144"/>
                  <a:pt x="6238745" y="4602828"/>
                </a:cubicBezTo>
                <a:cubicBezTo>
                  <a:pt x="6259098" y="4652628"/>
                  <a:pt x="6218393" y="4670412"/>
                  <a:pt x="6195133" y="4677526"/>
                </a:cubicBezTo>
                <a:cubicBezTo>
                  <a:pt x="6128261" y="4702425"/>
                  <a:pt x="6075928" y="4759339"/>
                  <a:pt x="6017778" y="4805580"/>
                </a:cubicBezTo>
                <a:cubicBezTo>
                  <a:pt x="5892758" y="4905177"/>
                  <a:pt x="5756107" y="4990547"/>
                  <a:pt x="5651439" y="5154171"/>
                </a:cubicBezTo>
                <a:cubicBezTo>
                  <a:pt x="5782275" y="5111487"/>
                  <a:pt x="5881128" y="5011889"/>
                  <a:pt x="6006149" y="4994104"/>
                </a:cubicBezTo>
                <a:cubicBezTo>
                  <a:pt x="5898572" y="5143500"/>
                  <a:pt x="5761922" y="5243097"/>
                  <a:pt x="5633994" y="5353367"/>
                </a:cubicBezTo>
                <a:cubicBezTo>
                  <a:pt x="5596197" y="5385379"/>
                  <a:pt x="5558400" y="5406721"/>
                  <a:pt x="5552586" y="5474306"/>
                </a:cubicBezTo>
                <a:cubicBezTo>
                  <a:pt x="5535140" y="5605917"/>
                  <a:pt x="5488622" y="5712629"/>
                  <a:pt x="5383953" y="5769542"/>
                </a:cubicBezTo>
                <a:cubicBezTo>
                  <a:pt x="5383953" y="5769542"/>
                  <a:pt x="5389768" y="5790884"/>
                  <a:pt x="5392675" y="5801555"/>
                </a:cubicBezTo>
                <a:cubicBezTo>
                  <a:pt x="5456640" y="5805112"/>
                  <a:pt x="5506066" y="5726858"/>
                  <a:pt x="5584568" y="5755314"/>
                </a:cubicBezTo>
                <a:cubicBezTo>
                  <a:pt x="5506066" y="5862025"/>
                  <a:pt x="5442103" y="5954508"/>
                  <a:pt x="5334526" y="6004307"/>
                </a:cubicBezTo>
                <a:cubicBezTo>
                  <a:pt x="5247303" y="6043434"/>
                  <a:pt x="5139727" y="6068335"/>
                  <a:pt x="5075763" y="6196388"/>
                </a:cubicBezTo>
                <a:cubicBezTo>
                  <a:pt x="5148450" y="6221287"/>
                  <a:pt x="5203691" y="6189274"/>
                  <a:pt x="5258933" y="6167932"/>
                </a:cubicBezTo>
                <a:cubicBezTo>
                  <a:pt x="5343249" y="6132361"/>
                  <a:pt x="5427565" y="6093234"/>
                  <a:pt x="5511881" y="6057663"/>
                </a:cubicBezTo>
                <a:cubicBezTo>
                  <a:pt x="5543864" y="6043434"/>
                  <a:pt x="5578753" y="6036320"/>
                  <a:pt x="5599105" y="6100347"/>
                </a:cubicBezTo>
                <a:cubicBezTo>
                  <a:pt x="5491529" y="6114575"/>
                  <a:pt x="5427565" y="6199945"/>
                  <a:pt x="5360693" y="6281757"/>
                </a:cubicBezTo>
                <a:cubicBezTo>
                  <a:pt x="5322897" y="6327999"/>
                  <a:pt x="5290914" y="6388469"/>
                  <a:pt x="5224043" y="6367127"/>
                </a:cubicBezTo>
                <a:cubicBezTo>
                  <a:pt x="5189154" y="6356456"/>
                  <a:pt x="5165894" y="6388469"/>
                  <a:pt x="5168801" y="6431153"/>
                </a:cubicBezTo>
                <a:cubicBezTo>
                  <a:pt x="5183339" y="6580550"/>
                  <a:pt x="5099022" y="6630349"/>
                  <a:pt x="5011799" y="6658805"/>
                </a:cubicBezTo>
                <a:cubicBezTo>
                  <a:pt x="4883871" y="6701489"/>
                  <a:pt x="4770480" y="6786859"/>
                  <a:pt x="4651275" y="6858000"/>
                </a:cubicBezTo>
                <a:lnTo>
                  <a:pt x="1823619" y="6858000"/>
                </a:lnTo>
                <a:lnTo>
                  <a:pt x="947849" y="6858000"/>
                </a:lnTo>
                <a:lnTo>
                  <a:pt x="732568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6FE690-710A-46D8-9CB6-7FE94C1AA1FA}"/>
              </a:ext>
            </a:extLst>
          </p:cNvPr>
          <p:cNvSpPr txBox="1"/>
          <p:nvPr/>
        </p:nvSpPr>
        <p:spPr>
          <a:xfrm>
            <a:off x="608743" y="2869139"/>
            <a:ext cx="4761909" cy="12111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600" b="1" kern="1200" dirty="0">
                <a:solidFill>
                  <a:schemeClr val="tx1"/>
                </a:solidFill>
                <a:latin typeface="Cambria" panose="02040503050406030204" pitchFamily="18" charset="0"/>
                <a:ea typeface="Cambria" panose="02040503050406030204" pitchFamily="18" charset="0"/>
                <a:cs typeface="+mj-cs"/>
              </a:rPr>
              <a:t>Questions?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4851BB4-5E80-4C51-93EB-01958AFAA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14422-5A05-4E99-9E3C-59173D452DA5}" type="slidenum">
              <a:rPr lang="LID4096" smtClean="0"/>
              <a:t>27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092676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6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E6B6593-7CD2-4508-9F67-0D23997EB37F}"/>
              </a:ext>
            </a:extLst>
          </p:cNvPr>
          <p:cNvSpPr txBox="1"/>
          <p:nvPr/>
        </p:nvSpPr>
        <p:spPr>
          <a:xfrm>
            <a:off x="787400" y="2233688"/>
            <a:ext cx="7508131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b="1" dirty="0">
                <a:solidFill>
                  <a:srgbClr val="0F373B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 Light" panose="020F0302020204030204" pitchFamily="34" charset="0"/>
              </a:rPr>
              <a:t>Biological </a:t>
            </a:r>
            <a:br>
              <a:rPr lang="en-US" sz="5400" b="1" dirty="0">
                <a:solidFill>
                  <a:srgbClr val="0F373B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 Light" panose="020F0302020204030204" pitchFamily="34" charset="0"/>
              </a:rPr>
            </a:br>
            <a:r>
              <a:rPr lang="en-US" sz="5400" b="1" dirty="0">
                <a:solidFill>
                  <a:srgbClr val="0F373B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 Light" panose="020F0302020204030204" pitchFamily="34" charset="0"/>
              </a:rPr>
              <a:t>Background </a:t>
            </a:r>
            <a:endParaRPr lang="LID4096" sz="5400" dirty="0">
              <a:solidFill>
                <a:srgbClr val="0F373B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F3F28E-2BCD-4F6C-B5BD-03BB6F29DC1A}"/>
              </a:ext>
            </a:extLst>
          </p:cNvPr>
          <p:cNvSpPr txBox="1"/>
          <p:nvPr/>
        </p:nvSpPr>
        <p:spPr>
          <a:xfrm>
            <a:off x="787400" y="742535"/>
            <a:ext cx="143256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b="1" dirty="0">
                <a:solidFill>
                  <a:srgbClr val="8E8A7F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 Light" panose="020F0302020204030204" pitchFamily="34" charset="0"/>
              </a:rPr>
              <a:t>01</a:t>
            </a:r>
            <a:endParaRPr lang="LID4096" sz="6000" b="1" dirty="0">
              <a:solidFill>
                <a:srgbClr val="8E8A7F"/>
              </a:solidFill>
            </a:endParaRPr>
          </a:p>
        </p:txBody>
      </p:sp>
      <p:pic>
        <p:nvPicPr>
          <p:cNvPr id="1026" name="Picture 2" descr="12 Best Cell Biology Blogs You Need to Follow | by Hani Ebrahimi, PhD |  Medium">
            <a:extLst>
              <a:ext uri="{FF2B5EF4-FFF2-40B4-BE49-F238E27FC236}">
                <a16:creationId xmlns:a16="http://schemas.microsoft.com/office/drawing/2014/main" id="{84667970-EACE-4976-96D7-F1B116AC78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3167" y="1248674"/>
            <a:ext cx="4581516" cy="4592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A1B4B93-AAF4-4DA9-AE8E-6EF1B1FAC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14422-5A05-4E99-9E3C-59173D452DA5}" type="slidenum">
              <a:rPr lang="LID4096" smtClean="0"/>
              <a:t>3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2642993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A5A02241-CA9C-4D9B-B611-19D256C572A1}"/>
              </a:ext>
            </a:extLst>
          </p:cNvPr>
          <p:cNvSpPr txBox="1"/>
          <p:nvPr/>
        </p:nvSpPr>
        <p:spPr>
          <a:xfrm>
            <a:off x="543296" y="614986"/>
            <a:ext cx="700941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Calibri Light" panose="020F0302020204030204" pitchFamily="34" charset="0"/>
                <a:sym typeface="Dosis"/>
              </a:rPr>
              <a:t>Neurodegenerative Diseases</a:t>
            </a:r>
            <a:endParaRPr kumimoji="0" lang="LID4096" sz="4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Calibri Light" panose="020F0302020204030204" pitchFamily="34" charset="0"/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B37A5EA-087D-40E5-9F32-B8D0817BAD38}"/>
              </a:ext>
            </a:extLst>
          </p:cNvPr>
          <p:cNvCxnSpPr>
            <a:cxnSpLocks/>
          </p:cNvCxnSpPr>
          <p:nvPr/>
        </p:nvCxnSpPr>
        <p:spPr>
          <a:xfrm>
            <a:off x="0" y="1470596"/>
            <a:ext cx="6166262" cy="0"/>
          </a:xfrm>
          <a:prstGeom prst="line">
            <a:avLst/>
          </a:prstGeom>
          <a:ln w="38100">
            <a:solidFill>
              <a:srgbClr val="8E8A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38D74A11-EA9A-47CB-92F3-BFB722054350}"/>
              </a:ext>
            </a:extLst>
          </p:cNvPr>
          <p:cNvSpPr/>
          <p:nvPr/>
        </p:nvSpPr>
        <p:spPr>
          <a:xfrm>
            <a:off x="0" y="2935709"/>
            <a:ext cx="12192000" cy="3922291"/>
          </a:xfrm>
          <a:prstGeom prst="rect">
            <a:avLst/>
          </a:prstGeom>
          <a:solidFill>
            <a:srgbClr val="C5E2E9">
              <a:alpha val="49804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LID4096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26914024-363C-4BD2-B945-86A6CDDBC258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102621" y="2225086"/>
            <a:ext cx="1828800" cy="1832611"/>
          </a:xfrm>
          <a:prstGeom prst="ellipse">
            <a:avLst/>
          </a:prstGeom>
          <a:ln w="190500" cap="rnd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extrusionClr>
              <a:srgbClr val="000000"/>
            </a:extrusionClr>
          </a:sp3d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02ED03D7-34ED-416D-96E7-76A6AD39F732}"/>
              </a:ext>
            </a:extLst>
          </p:cNvPr>
          <p:cNvPicPr>
            <a:picLocks/>
          </p:cNvPicPr>
          <p:nvPr/>
        </p:nvPicPr>
        <p:blipFill rotWithShape="1">
          <a:blip r:embed="rId4"/>
          <a:srcRect l="3001"/>
          <a:stretch/>
        </p:blipFill>
        <p:spPr>
          <a:xfrm>
            <a:off x="5156511" y="2225085"/>
            <a:ext cx="2070553" cy="2027407"/>
          </a:xfrm>
          <a:prstGeom prst="ellipse">
            <a:avLst/>
          </a:prstGeom>
          <a:ln w="38100" cap="rnd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extrusionClr>
              <a:srgbClr val="000000"/>
            </a:extrusionClr>
          </a:sp3d>
        </p:spPr>
      </p:pic>
      <p:pic>
        <p:nvPicPr>
          <p:cNvPr id="1028" name="Picture 4" descr="Let Disney's Pixar Take You &quot;Up&quot; with this Feel Good Movie | Disney pixar up,  Disney pixar characters, Up movie characters">
            <a:extLst>
              <a:ext uri="{FF2B5EF4-FFF2-40B4-BE49-F238E27FC236}">
                <a16:creationId xmlns:a16="http://schemas.microsoft.com/office/drawing/2014/main" id="{18498AB1-A1C9-44FC-8F3A-FBE28531A21B}"/>
              </a:ext>
            </a:extLst>
          </p:cNvPr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9858" y="2225086"/>
            <a:ext cx="1828800" cy="1828800"/>
          </a:xfrm>
          <a:prstGeom prst="ellipse">
            <a:avLst/>
          </a:prstGeom>
          <a:ln w="190500" cap="rnd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מלבן 4">
            <a:extLst>
              <a:ext uri="{FF2B5EF4-FFF2-40B4-BE49-F238E27FC236}">
                <a16:creationId xmlns:a16="http://schemas.microsoft.com/office/drawing/2014/main" id="{55BB5894-3072-4F14-83AC-F78C082B870F}"/>
              </a:ext>
            </a:extLst>
          </p:cNvPr>
          <p:cNvSpPr/>
          <p:nvPr/>
        </p:nvSpPr>
        <p:spPr>
          <a:xfrm>
            <a:off x="8465572" y="4368338"/>
            <a:ext cx="3648402" cy="9585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Calibri Light" panose="020F0302020204030204" pitchFamily="34" charset="0"/>
                <a:sym typeface="Source Sans Pro"/>
              </a:rPr>
              <a:t>The risk of being affected </a:t>
            </a: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Calibri Light" panose="020F0302020204030204" pitchFamily="34" charset="0"/>
                <a:sym typeface="Source Sans Pro"/>
              </a:rPr>
            </a:b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Calibri Light" panose="020F0302020204030204" pitchFamily="34" charset="0"/>
                <a:sym typeface="Source Sans Pro"/>
              </a:rPr>
              <a:t>increases dramatically with age</a:t>
            </a:r>
          </a:p>
        </p:txBody>
      </p:sp>
      <p:sp>
        <p:nvSpPr>
          <p:cNvPr id="15" name="TextBox 30">
            <a:extLst>
              <a:ext uri="{FF2B5EF4-FFF2-40B4-BE49-F238E27FC236}">
                <a16:creationId xmlns:a16="http://schemas.microsoft.com/office/drawing/2014/main" id="{50575334-5BC1-4024-94D4-8AA596BAC399}"/>
              </a:ext>
            </a:extLst>
          </p:cNvPr>
          <p:cNvSpPr txBox="1"/>
          <p:nvPr/>
        </p:nvSpPr>
        <p:spPr>
          <a:xfrm>
            <a:off x="4333287" y="4381970"/>
            <a:ext cx="3769692" cy="958596"/>
          </a:xfrm>
          <a:prstGeom prst="rect">
            <a:avLst/>
          </a:prstGeom>
          <a:noFill/>
          <a:ln w="38100">
            <a:noFill/>
          </a:ln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Calibri Light" panose="020F0302020204030204" pitchFamily="34" charset="0"/>
                <a:sym typeface="Source Sans Pro"/>
              </a:rPr>
              <a:t>Examples-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Calibri Light" panose="020F0302020204030204" pitchFamily="34" charset="0"/>
                <a:sym typeface="Source Sans Pro"/>
              </a:rPr>
              <a:t> Alzheimer’s disease, Parkinson’s disease (PD), ALS</a:t>
            </a:r>
          </a:p>
        </p:txBody>
      </p:sp>
      <p:sp>
        <p:nvSpPr>
          <p:cNvPr id="6" name="מלבן 5">
            <a:extLst>
              <a:ext uri="{FF2B5EF4-FFF2-40B4-BE49-F238E27FC236}">
                <a16:creationId xmlns:a16="http://schemas.microsoft.com/office/drawing/2014/main" id="{D5027E83-3955-46A9-A3E2-0C5E1387A4D2}"/>
              </a:ext>
            </a:extLst>
          </p:cNvPr>
          <p:cNvSpPr/>
          <p:nvPr/>
        </p:nvSpPr>
        <p:spPr>
          <a:xfrm>
            <a:off x="116489" y="4381970"/>
            <a:ext cx="3854205" cy="9585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 Light" panose="020F0302020204030204" pitchFamily="34" charset="0"/>
                <a:sym typeface="Source Sans Pro"/>
              </a:rPr>
              <a:t>C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Calibri Light" panose="020F0302020204030204" pitchFamily="34" charset="0"/>
                <a:sym typeface="Source Sans Pro"/>
              </a:rPr>
              <a:t>ells in the brain lose function over time and ultimately die</a:t>
            </a:r>
            <a:endParaRPr kumimoji="0" lang="LID4096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Calibri Light" panose="020F030202020403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B6D4389-DB14-469A-9F5F-EA7961B0D3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14422-5A05-4E99-9E3C-59173D452DA5}" type="slidenum">
              <a:rPr lang="LID4096" smtClean="0"/>
              <a:t>4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2293415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4">
            <a:extLst>
              <a:ext uri="{FF2B5EF4-FFF2-40B4-BE49-F238E27FC236}">
                <a16:creationId xmlns:a16="http://schemas.microsoft.com/office/drawing/2014/main" id="{19001EB5-A7E8-4616-9BD5-B5CD87B59373}"/>
              </a:ext>
            </a:extLst>
          </p:cNvPr>
          <p:cNvSpPr/>
          <p:nvPr/>
        </p:nvSpPr>
        <p:spPr>
          <a:xfrm>
            <a:off x="14486" y="2496882"/>
            <a:ext cx="12192000" cy="4360543"/>
          </a:xfrm>
          <a:prstGeom prst="rect">
            <a:avLst/>
          </a:prstGeom>
          <a:solidFill>
            <a:srgbClr val="C5E2E9">
              <a:alpha val="49804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5A02241-CA9C-4D9B-B611-19D256C572A1}"/>
              </a:ext>
            </a:extLst>
          </p:cNvPr>
          <p:cNvSpPr txBox="1"/>
          <p:nvPr/>
        </p:nvSpPr>
        <p:spPr>
          <a:xfrm>
            <a:off x="543296" y="614986"/>
            <a:ext cx="700941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>
                <a:latin typeface="Cambria" panose="02040503050406030204" pitchFamily="18" charset="0"/>
                <a:ea typeface="Cambria" panose="02040503050406030204" pitchFamily="18" charset="0"/>
                <a:cs typeface="Calibri Light" panose="020F0302020204030204" pitchFamily="34" charset="0"/>
                <a:sym typeface="Dosis"/>
              </a:rPr>
              <a:t>Constraint</a:t>
            </a:r>
            <a:endParaRPr lang="LID4096" sz="4000" b="1" dirty="0">
              <a:latin typeface="Cambria" panose="02040503050406030204" pitchFamily="18" charset="0"/>
              <a:ea typeface="Cambria" panose="02040503050406030204" pitchFamily="18" charset="0"/>
              <a:cs typeface="Calibri Light" panose="020F030202020403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C2DFF7C-7805-43DB-B72D-8A1A5CA8A3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8545"/>
            <a:ext cx="65" cy="400110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LID4096" altLang="LID4096" sz="8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kumimoji="0" lang="LID4096" altLang="LID4096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27D5E16B-CBFC-495A-B7CE-88DA09DD544F}"/>
              </a:ext>
            </a:extLst>
          </p:cNvPr>
          <p:cNvCxnSpPr>
            <a:cxnSpLocks/>
          </p:cNvCxnSpPr>
          <p:nvPr/>
        </p:nvCxnSpPr>
        <p:spPr>
          <a:xfrm>
            <a:off x="0" y="1470596"/>
            <a:ext cx="6166262" cy="0"/>
          </a:xfrm>
          <a:prstGeom prst="line">
            <a:avLst/>
          </a:prstGeom>
          <a:ln w="38100">
            <a:solidFill>
              <a:srgbClr val="8E8A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מלבן 7">
            <a:extLst>
              <a:ext uri="{FF2B5EF4-FFF2-40B4-BE49-F238E27FC236}">
                <a16:creationId xmlns:a16="http://schemas.microsoft.com/office/drawing/2014/main" id="{F7D05277-D25D-48EE-A3B9-9C1848CA4CB4}"/>
              </a:ext>
            </a:extLst>
          </p:cNvPr>
          <p:cNvSpPr/>
          <p:nvPr/>
        </p:nvSpPr>
        <p:spPr>
          <a:xfrm>
            <a:off x="260755" y="2989902"/>
            <a:ext cx="7152017" cy="16857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latin typeface="Cambria" panose="02040503050406030204" pitchFamily="18" charset="0"/>
                <a:ea typeface="Cambria" panose="02040503050406030204" pitchFamily="18" charset="0"/>
                <a:cs typeface="Calibri Light" panose="020F0302020204030204" pitchFamily="34" charset="0"/>
              </a:rPr>
              <a:t>Rank of genic functional intolerance to mutation variants using evolutionary conservation of protein sequences within species.</a:t>
            </a:r>
          </a:p>
        </p:txBody>
      </p:sp>
      <p:sp>
        <p:nvSpPr>
          <p:cNvPr id="9" name="מלבן 8">
            <a:extLst>
              <a:ext uri="{FF2B5EF4-FFF2-40B4-BE49-F238E27FC236}">
                <a16:creationId xmlns:a16="http://schemas.microsoft.com/office/drawing/2014/main" id="{66CA5005-4A19-4677-AB7D-63031E6D76B7}"/>
              </a:ext>
            </a:extLst>
          </p:cNvPr>
          <p:cNvSpPr/>
          <p:nvPr/>
        </p:nvSpPr>
        <p:spPr>
          <a:xfrm>
            <a:off x="253993" y="5168705"/>
            <a:ext cx="8285716" cy="5777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>
                <a:solidFill>
                  <a:prstClr val="black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 Light" panose="020F0302020204030204" pitchFamily="34" charset="0"/>
              </a:rPr>
              <a:t>M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Calibri Light" panose="020F0302020204030204" pitchFamily="34" charset="0"/>
              </a:rPr>
              <a:t>ore than 150,000 human genomes (exomes) where tested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B42F83E-8FB8-461A-8508-6E0B21B0B055}"/>
              </a:ext>
            </a:extLst>
          </p:cNvPr>
          <p:cNvGrpSpPr/>
          <p:nvPr/>
        </p:nvGrpSpPr>
        <p:grpSpPr>
          <a:xfrm>
            <a:off x="8465657" y="994952"/>
            <a:ext cx="3602234" cy="3778030"/>
            <a:chOff x="1148053" y="2338445"/>
            <a:chExt cx="3602234" cy="3778030"/>
          </a:xfrm>
        </p:grpSpPr>
        <p:pic>
          <p:nvPicPr>
            <p:cNvPr id="24" name="Picture 4" descr="SNP of the week. This week, we look at the genetics of… | by Patrick Short  | Sano Genetics | Medium">
              <a:extLst>
                <a:ext uri="{FF2B5EF4-FFF2-40B4-BE49-F238E27FC236}">
                  <a16:creationId xmlns:a16="http://schemas.microsoft.com/office/drawing/2014/main" id="{1280B074-EA8D-4BBE-B241-DCE39F966E5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8053" y="2338445"/>
              <a:ext cx="3602234" cy="19765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6F6CB15-DFB2-4320-ABE4-3D9DEC108B44}"/>
                </a:ext>
              </a:extLst>
            </p:cNvPr>
            <p:cNvSpPr txBox="1"/>
            <p:nvPr/>
          </p:nvSpPr>
          <p:spPr>
            <a:xfrm>
              <a:off x="3407618" y="3364730"/>
              <a:ext cx="206893" cy="27849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27B0E3"/>
                  </a:solidFill>
                </a:rPr>
                <a:t>A</a:t>
              </a:r>
              <a:endParaRPr lang="LID4096" sz="1600" b="1" dirty="0">
                <a:solidFill>
                  <a:srgbClr val="27B0E3"/>
                </a:solidFill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09AD623-C870-4C21-A1B8-D63DD8CBA8B5}"/>
                </a:ext>
              </a:extLst>
            </p:cNvPr>
            <p:cNvSpPr txBox="1"/>
            <p:nvPr/>
          </p:nvSpPr>
          <p:spPr>
            <a:xfrm>
              <a:off x="3407614" y="3915022"/>
              <a:ext cx="206893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F48401"/>
                  </a:solidFill>
                </a:rPr>
                <a:t>A</a:t>
              </a:r>
              <a:endParaRPr lang="LID4096" sz="1600" b="1" dirty="0">
                <a:solidFill>
                  <a:srgbClr val="F48401"/>
                </a:solidFill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B17FEC6-CE2A-4C12-A1EB-ADEF0B9915B7}"/>
                </a:ext>
              </a:extLst>
            </p:cNvPr>
            <p:cNvSpPr txBox="1"/>
            <p:nvPr/>
          </p:nvSpPr>
          <p:spPr>
            <a:xfrm>
              <a:off x="3407615" y="5777921"/>
              <a:ext cx="206893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F48401"/>
                  </a:solidFill>
                </a:rPr>
                <a:t>A</a:t>
              </a:r>
              <a:endParaRPr lang="LID4096" sz="1600" b="1" dirty="0">
                <a:solidFill>
                  <a:srgbClr val="F48401"/>
                </a:solidFill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6422672-2D5F-4658-B7B7-57619B082263}"/>
              </a:ext>
            </a:extLst>
          </p:cNvPr>
          <p:cNvGrpSpPr/>
          <p:nvPr/>
        </p:nvGrpSpPr>
        <p:grpSpPr>
          <a:xfrm>
            <a:off x="8465657" y="2868952"/>
            <a:ext cx="3602234" cy="1874000"/>
            <a:chOff x="845622" y="1957181"/>
            <a:chExt cx="4475018" cy="2278143"/>
          </a:xfrm>
        </p:grpSpPr>
        <p:pic>
          <p:nvPicPr>
            <p:cNvPr id="30" name="Picture 4" descr="SNP of the week. This week, we look at the genetics of… | by Patrick Short  | Sano Genetics | Medium">
              <a:extLst>
                <a:ext uri="{FF2B5EF4-FFF2-40B4-BE49-F238E27FC236}">
                  <a16:creationId xmlns:a16="http://schemas.microsoft.com/office/drawing/2014/main" id="{B1C11487-DD7C-4BD2-85C7-3651CE6D3AF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189"/>
            <a:stretch/>
          </p:blipFill>
          <p:spPr bwMode="auto">
            <a:xfrm>
              <a:off x="845622" y="1957181"/>
              <a:ext cx="4475018" cy="22781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1BBD512-60F3-465F-A530-432F94593ED2}"/>
                </a:ext>
              </a:extLst>
            </p:cNvPr>
            <p:cNvSpPr txBox="1"/>
            <p:nvPr/>
          </p:nvSpPr>
          <p:spPr>
            <a:xfrm>
              <a:off x="3652652" y="3085674"/>
              <a:ext cx="257021" cy="33855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27B0E3"/>
                  </a:solidFill>
                </a:rPr>
                <a:t>A</a:t>
              </a:r>
              <a:endParaRPr lang="LID4096" sz="1600" b="1" dirty="0">
                <a:solidFill>
                  <a:srgbClr val="27B0E3"/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2064500-DE84-4E20-8885-FBF559615759}"/>
                </a:ext>
              </a:extLst>
            </p:cNvPr>
            <p:cNvSpPr txBox="1"/>
            <p:nvPr/>
          </p:nvSpPr>
          <p:spPr>
            <a:xfrm>
              <a:off x="3652650" y="3717978"/>
              <a:ext cx="257021" cy="41156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F48401"/>
                  </a:solidFill>
                </a:rPr>
                <a:t>A</a:t>
              </a:r>
              <a:endParaRPr lang="LID4096" sz="1600" b="1" dirty="0">
                <a:solidFill>
                  <a:srgbClr val="F48401"/>
                </a:solidFill>
              </a:endParaRPr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7BF95F46-4821-40E6-9E27-91EAFFA9A4F9}"/>
              </a:ext>
            </a:extLst>
          </p:cNvPr>
          <p:cNvSpPr/>
          <p:nvPr/>
        </p:nvSpPr>
        <p:spPr>
          <a:xfrm>
            <a:off x="10725219" y="2873187"/>
            <a:ext cx="238751" cy="1693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28A653F4-686C-4A18-9B17-135215BB917A}"/>
              </a:ext>
            </a:extLst>
          </p:cNvPr>
          <p:cNvGrpSpPr/>
          <p:nvPr/>
        </p:nvGrpSpPr>
        <p:grpSpPr>
          <a:xfrm>
            <a:off x="8465657" y="4655937"/>
            <a:ext cx="3602234" cy="1874000"/>
            <a:chOff x="845622" y="1957181"/>
            <a:chExt cx="4475018" cy="2278143"/>
          </a:xfrm>
        </p:grpSpPr>
        <p:pic>
          <p:nvPicPr>
            <p:cNvPr id="40" name="Picture 4" descr="SNP of the week. This week, we look at the genetics of… | by Patrick Short  | Sano Genetics | Medium">
              <a:extLst>
                <a:ext uri="{FF2B5EF4-FFF2-40B4-BE49-F238E27FC236}">
                  <a16:creationId xmlns:a16="http://schemas.microsoft.com/office/drawing/2014/main" id="{26BE353B-A150-43C4-BE5E-8FA89129762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189"/>
            <a:stretch/>
          </p:blipFill>
          <p:spPr bwMode="auto">
            <a:xfrm>
              <a:off x="845622" y="1957181"/>
              <a:ext cx="4475018" cy="22781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C4A69737-4E76-4376-B455-D12BD66D30F8}"/>
                </a:ext>
              </a:extLst>
            </p:cNvPr>
            <p:cNvSpPr txBox="1"/>
            <p:nvPr/>
          </p:nvSpPr>
          <p:spPr>
            <a:xfrm>
              <a:off x="3652652" y="3085674"/>
              <a:ext cx="257021" cy="33855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27B0E3"/>
                  </a:solidFill>
                </a:rPr>
                <a:t>A</a:t>
              </a:r>
              <a:endParaRPr lang="LID4096" sz="1600" b="1" dirty="0">
                <a:solidFill>
                  <a:srgbClr val="27B0E3"/>
                </a:solidFill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AA24358D-8DEE-473F-B0F8-E62F9792B1F7}"/>
                </a:ext>
              </a:extLst>
            </p:cNvPr>
            <p:cNvSpPr txBox="1"/>
            <p:nvPr/>
          </p:nvSpPr>
          <p:spPr>
            <a:xfrm>
              <a:off x="3652650" y="3717978"/>
              <a:ext cx="257021" cy="41156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F48401"/>
                  </a:solidFill>
                </a:rPr>
                <a:t>A</a:t>
              </a:r>
              <a:endParaRPr lang="LID4096" sz="1600" b="1" dirty="0">
                <a:solidFill>
                  <a:srgbClr val="F48401"/>
                </a:solidFill>
              </a:endParaRPr>
            </a:p>
          </p:txBody>
        </p: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23D6DB3C-6E95-4C08-B405-CAEB9B58BE07}"/>
              </a:ext>
            </a:extLst>
          </p:cNvPr>
          <p:cNvSpPr/>
          <p:nvPr/>
        </p:nvSpPr>
        <p:spPr>
          <a:xfrm>
            <a:off x="10725219" y="4660172"/>
            <a:ext cx="238751" cy="1693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F324F9E-BA5D-4C44-88A8-900400258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14422-5A05-4E99-9E3C-59173D452DA5}" type="slidenum">
              <a:rPr lang="LID4096" smtClean="0"/>
              <a:t>5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060043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6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6F3F28E-2BCD-4F6C-B5BD-03BB6F29DC1A}"/>
              </a:ext>
            </a:extLst>
          </p:cNvPr>
          <p:cNvSpPr txBox="1"/>
          <p:nvPr/>
        </p:nvSpPr>
        <p:spPr>
          <a:xfrm>
            <a:off x="787400" y="742535"/>
            <a:ext cx="143256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none" spc="0" normalizeH="0" baseline="0" noProof="0" dirty="0">
                <a:ln>
                  <a:noFill/>
                </a:ln>
                <a:solidFill>
                  <a:srgbClr val="8E8A7F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Calibri Light" panose="020F0302020204030204" pitchFamily="34" charset="0"/>
              </a:rPr>
              <a:t>0</a:t>
            </a:r>
            <a:r>
              <a:rPr lang="en-US" sz="6000" b="1" dirty="0">
                <a:solidFill>
                  <a:srgbClr val="8E8A7F"/>
                </a:solidFill>
                <a:latin typeface="Cambria" panose="02040503050406030204" pitchFamily="18" charset="0"/>
                <a:ea typeface="Cambria" panose="02040503050406030204" pitchFamily="18" charset="0"/>
                <a:cs typeface="Calibri Light" panose="020F0302020204030204" pitchFamily="34" charset="0"/>
              </a:rPr>
              <a:t>2</a:t>
            </a:r>
            <a:endParaRPr lang="LID4096" sz="6000" b="1" dirty="0">
              <a:solidFill>
                <a:srgbClr val="8E8A7F"/>
              </a:solidFill>
              <a:latin typeface="Cambria" panose="02040503050406030204" pitchFamily="18" charset="0"/>
              <a:ea typeface="Cambria" panose="02040503050406030204" pitchFamily="18" charset="0"/>
              <a:cs typeface="Calibri Light" panose="020F03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6A4866-79D0-4638-8DBE-4D2AA764764D}"/>
              </a:ext>
            </a:extLst>
          </p:cNvPr>
          <p:cNvSpPr txBox="1"/>
          <p:nvPr/>
        </p:nvSpPr>
        <p:spPr>
          <a:xfrm>
            <a:off x="787400" y="3722449"/>
            <a:ext cx="11121965" cy="18247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i="0" u="none" strike="noStrike" kern="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Cambria" panose="02040503050406030204" pitchFamily="18" charset="0"/>
                <a:cs typeface="Arial"/>
                <a:sym typeface="Arial"/>
              </a:rPr>
              <a:t>Can we learn from a healthy population about the genetic basis of Neurodegenerative Diseases?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11D348-383F-49B1-B6F4-76F1C40C9D57}"/>
              </a:ext>
            </a:extLst>
          </p:cNvPr>
          <p:cNvSpPr txBox="1"/>
          <p:nvPr/>
        </p:nvSpPr>
        <p:spPr>
          <a:xfrm>
            <a:off x="13073789" y="465536"/>
            <a:ext cx="2868576" cy="156966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sz="4800" b="1" dirty="0">
                <a:latin typeface="Cambria" panose="02040503050406030204" pitchFamily="18" charset="0"/>
                <a:ea typeface="Cambria" panose="02040503050406030204" pitchFamily="18" charset="0"/>
                <a:cs typeface="Calibri Light" panose="020F0302020204030204" pitchFamily="34" charset="0"/>
                <a:sym typeface="Arial"/>
              </a:rPr>
              <a:t>אולי לתקן שאלה</a:t>
            </a:r>
            <a:endParaRPr lang="LID4096" sz="4800" b="1" dirty="0">
              <a:latin typeface="Cambria" panose="02040503050406030204" pitchFamily="18" charset="0"/>
              <a:ea typeface="Cambria" panose="02040503050406030204" pitchFamily="18" charset="0"/>
              <a:cs typeface="Calibri Light" panose="020F0302020204030204" pitchFamily="34" charset="0"/>
              <a:sym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3690602-F53C-4788-87A2-9690A307B6B8}"/>
                  </a:ext>
                </a:extLst>
              </p:cNvPr>
              <p:cNvSpPr txBox="1"/>
              <p:nvPr/>
            </p:nvSpPr>
            <p:spPr>
              <a:xfrm>
                <a:off x="787400" y="2505670"/>
                <a:ext cx="6096000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5400" b="1" dirty="0">
                    <a:solidFill>
                      <a:srgbClr val="0F373B"/>
                    </a:solidFill>
                    <a:latin typeface="Cambria" panose="02040503050406030204" pitchFamily="18" charset="0"/>
                    <a:ea typeface="Cambria" panose="02040503050406030204" pitchFamily="18" charset="0"/>
                    <a:cs typeface="Calibri Light" panose="020F0302020204030204" pitchFamily="34" charset="0"/>
                  </a:rPr>
                  <a:t>Phase </a:t>
                </a:r>
                <a14:m>
                  <m:oMath xmlns:m="http://schemas.openxmlformats.org/officeDocument/2006/math">
                    <m:r>
                      <a:rPr lang="en-US" sz="5400" b="1" i="1" smtClean="0">
                        <a:solidFill>
                          <a:srgbClr val="0F373B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𝚰</m:t>
                    </m:r>
                  </m:oMath>
                </a14:m>
                <a:endParaRPr lang="LID4096" sz="5400" dirty="0">
                  <a:solidFill>
                    <a:srgbClr val="0F373B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3690602-F53C-4788-87A2-9690A307B6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400" y="2505670"/>
                <a:ext cx="6096000" cy="923330"/>
              </a:xfrm>
              <a:prstGeom prst="rect">
                <a:avLst/>
              </a:prstGeom>
              <a:blipFill>
                <a:blip r:embed="rId2"/>
                <a:stretch>
                  <a:fillRect l="-5300" t="-20395" b="-36842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ADEBF9-82CB-40E9-9380-D24F75619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14422-5A05-4E99-9E3C-59173D452DA5}" type="slidenum">
              <a:rPr lang="LID4096" smtClean="0"/>
              <a:t>6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0146272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7B3C26D-61A6-407C-8B17-05EADE37B7BC}"/>
              </a:ext>
            </a:extLst>
          </p:cNvPr>
          <p:cNvSpPr/>
          <p:nvPr/>
        </p:nvSpPr>
        <p:spPr>
          <a:xfrm>
            <a:off x="6096000" y="5"/>
            <a:ext cx="6096000" cy="6857995"/>
          </a:xfrm>
          <a:prstGeom prst="rect">
            <a:avLst/>
          </a:prstGeom>
          <a:solidFill>
            <a:srgbClr val="0F373B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5A02241-CA9C-4D9B-B611-19D256C572A1}"/>
              </a:ext>
            </a:extLst>
          </p:cNvPr>
          <p:cNvSpPr txBox="1"/>
          <p:nvPr/>
        </p:nvSpPr>
        <p:spPr>
          <a:xfrm>
            <a:off x="543296" y="369662"/>
            <a:ext cx="700941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>
                <a:latin typeface="Cambria" panose="02040503050406030204" pitchFamily="18" charset="0"/>
                <a:ea typeface="Cambria" panose="02040503050406030204" pitchFamily="18" charset="0"/>
                <a:cs typeface="Calibri Light" panose="020F0302020204030204" pitchFamily="34" charset="0"/>
                <a:sym typeface="Dosis"/>
              </a:rPr>
              <a:t>GnomAD data </a:t>
            </a:r>
            <a:endParaRPr lang="LID4096" sz="4000" b="1" dirty="0">
              <a:latin typeface="Cambria" panose="02040503050406030204" pitchFamily="18" charset="0"/>
              <a:ea typeface="Cambria" panose="02040503050406030204" pitchFamily="18" charset="0"/>
              <a:cs typeface="Calibri Light" panose="020F0302020204030204" pitchFamily="34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17D056C-FE86-4961-A3CC-16969AE3912F}"/>
              </a:ext>
            </a:extLst>
          </p:cNvPr>
          <p:cNvCxnSpPr>
            <a:cxnSpLocks/>
          </p:cNvCxnSpPr>
          <p:nvPr/>
        </p:nvCxnSpPr>
        <p:spPr>
          <a:xfrm>
            <a:off x="678984" y="1236423"/>
            <a:ext cx="1005840" cy="0"/>
          </a:xfrm>
          <a:prstGeom prst="line">
            <a:avLst/>
          </a:prstGeom>
          <a:ln w="38100">
            <a:solidFill>
              <a:srgbClr val="8E8A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FA9FCE36-C59C-4AE0-BFFF-C8A86B6B54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984" y="1390409"/>
            <a:ext cx="9199418" cy="5215982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A87861E-31A3-41AF-A7BA-EEC4065949B1}"/>
              </a:ext>
            </a:extLst>
          </p:cNvPr>
          <p:cNvSpPr/>
          <p:nvPr/>
        </p:nvSpPr>
        <p:spPr>
          <a:xfrm>
            <a:off x="4848217" y="3782290"/>
            <a:ext cx="4805544" cy="526473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B4E25E6-EA5B-4F0B-B804-0B2F877559D2}"/>
              </a:ext>
            </a:extLst>
          </p:cNvPr>
          <p:cNvGrpSpPr/>
          <p:nvPr/>
        </p:nvGrpSpPr>
        <p:grpSpPr>
          <a:xfrm>
            <a:off x="678984" y="1390413"/>
            <a:ext cx="9199418" cy="5283090"/>
            <a:chOff x="678984" y="1395299"/>
            <a:chExt cx="9199418" cy="528309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BD3D42B-892D-4F16-8930-E5383F256346}"/>
                </a:ext>
              </a:extLst>
            </p:cNvPr>
            <p:cNvSpPr/>
            <p:nvPr/>
          </p:nvSpPr>
          <p:spPr>
            <a:xfrm>
              <a:off x="678984" y="1395299"/>
              <a:ext cx="3944590" cy="52159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B9ABC268-C13F-467C-9EF7-CBBB82B5D33C}"/>
                </a:ext>
              </a:extLst>
            </p:cNvPr>
            <p:cNvSpPr/>
            <p:nvPr/>
          </p:nvSpPr>
          <p:spPr>
            <a:xfrm rot="16200000">
              <a:off x="4982387" y="1782374"/>
              <a:ext cx="2302514" cy="74895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 dirty="0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B644948C-4ACF-4A0B-8DC5-2B4B3A5485A0}"/>
              </a:ext>
            </a:extLst>
          </p:cNvPr>
          <p:cNvGrpSpPr/>
          <p:nvPr/>
        </p:nvGrpSpPr>
        <p:grpSpPr>
          <a:xfrm>
            <a:off x="1374147" y="2562453"/>
            <a:ext cx="3508375" cy="769441"/>
            <a:chOff x="1374147" y="2578781"/>
            <a:chExt cx="3508375" cy="769441"/>
          </a:xfrm>
        </p:grpSpPr>
        <p:sp>
          <p:nvSpPr>
            <p:cNvPr id="14" name="Arrow: Right 13">
              <a:extLst>
                <a:ext uri="{FF2B5EF4-FFF2-40B4-BE49-F238E27FC236}">
                  <a16:creationId xmlns:a16="http://schemas.microsoft.com/office/drawing/2014/main" id="{49D02FB6-7946-4417-ACE9-5DA592C05329}"/>
                </a:ext>
              </a:extLst>
            </p:cNvPr>
            <p:cNvSpPr/>
            <p:nvPr/>
          </p:nvSpPr>
          <p:spPr>
            <a:xfrm>
              <a:off x="4242442" y="2805829"/>
              <a:ext cx="640080" cy="365760"/>
            </a:xfrm>
            <a:prstGeom prst="rightArrow">
              <a:avLst/>
            </a:prstGeom>
            <a:solidFill>
              <a:srgbClr val="0F37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 dirty="0">
                <a:solidFill>
                  <a:schemeClr val="tx1"/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753B4AE-E42B-434B-AED4-D1FC055BCBDE}"/>
                </a:ext>
              </a:extLst>
            </p:cNvPr>
            <p:cNvSpPr txBox="1"/>
            <p:nvPr/>
          </p:nvSpPr>
          <p:spPr>
            <a:xfrm>
              <a:off x="1374147" y="2578781"/>
              <a:ext cx="2907325" cy="76944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0" lang="en-US" sz="2200" b="0" i="0" u="none" strike="noStrike" kern="0" cap="none" spc="0" normalizeH="0" baseline="0" noProof="0" dirty="0">
                  <a:ln>
                    <a:noFill/>
                  </a:ln>
                  <a:solidFill>
                    <a:srgbClr val="666666"/>
                  </a:solidFill>
                  <a:effectLst/>
                  <a:uLnTx/>
                  <a:uFillTx/>
                  <a:latin typeface="Cambria" panose="02040503050406030204" pitchFamily="18" charset="0"/>
                  <a:ea typeface="Cambria" panose="02040503050406030204" pitchFamily="18" charset="0"/>
                  <a:cs typeface="Arial"/>
                </a:rPr>
                <a:t>change that doesn’t change the amino acid</a:t>
              </a:r>
              <a:endParaRPr lang="LID4096" sz="2200" dirty="0">
                <a:solidFill>
                  <a:srgbClr val="666666"/>
                </a:solidFill>
              </a:endParaRP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74C0EA0C-9511-4E9E-8E74-3788A5BBDE29}"/>
              </a:ext>
            </a:extLst>
          </p:cNvPr>
          <p:cNvGrpSpPr/>
          <p:nvPr/>
        </p:nvGrpSpPr>
        <p:grpSpPr>
          <a:xfrm>
            <a:off x="638465" y="3298681"/>
            <a:ext cx="4244057" cy="430887"/>
            <a:chOff x="638465" y="3227960"/>
            <a:chExt cx="4244057" cy="430887"/>
          </a:xfrm>
        </p:grpSpPr>
        <p:sp>
          <p:nvSpPr>
            <p:cNvPr id="44" name="Arrow: Right 43">
              <a:extLst>
                <a:ext uri="{FF2B5EF4-FFF2-40B4-BE49-F238E27FC236}">
                  <a16:creationId xmlns:a16="http://schemas.microsoft.com/office/drawing/2014/main" id="{9E439DD2-89BB-40E1-A8A1-651B2D84982F}"/>
                </a:ext>
              </a:extLst>
            </p:cNvPr>
            <p:cNvSpPr/>
            <p:nvPr/>
          </p:nvSpPr>
          <p:spPr>
            <a:xfrm>
              <a:off x="4242442" y="3273983"/>
              <a:ext cx="640080" cy="365760"/>
            </a:xfrm>
            <a:prstGeom prst="rightArrow">
              <a:avLst/>
            </a:prstGeom>
            <a:solidFill>
              <a:srgbClr val="0F37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>
                <a:solidFill>
                  <a:schemeClr val="tx1"/>
                </a:solidFill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53848A17-7588-4E18-AB42-A1ED3C19BA2A}"/>
                </a:ext>
              </a:extLst>
            </p:cNvPr>
            <p:cNvSpPr txBox="1"/>
            <p:nvPr/>
          </p:nvSpPr>
          <p:spPr>
            <a:xfrm>
              <a:off x="638465" y="3227960"/>
              <a:ext cx="4209752" cy="430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200" kern="0" dirty="0">
                  <a:solidFill>
                    <a:srgbClr val="666666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Arial"/>
                </a:rPr>
                <a:t>change of a single nucleotide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D4CF375D-894F-4323-AD2C-8E7FEC869180}"/>
              </a:ext>
            </a:extLst>
          </p:cNvPr>
          <p:cNvGrpSpPr/>
          <p:nvPr/>
        </p:nvGrpSpPr>
        <p:grpSpPr>
          <a:xfrm>
            <a:off x="1687679" y="4227113"/>
            <a:ext cx="7009410" cy="1323754"/>
            <a:chOff x="1687679" y="4227113"/>
            <a:chExt cx="7009410" cy="1323754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614917ED-5C81-431F-A483-E7289E29DF47}"/>
                </a:ext>
              </a:extLst>
            </p:cNvPr>
            <p:cNvSpPr txBox="1"/>
            <p:nvPr/>
          </p:nvSpPr>
          <p:spPr>
            <a:xfrm>
              <a:off x="1687679" y="4892161"/>
              <a:ext cx="7009410" cy="658706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2800" kern="0" dirty="0">
                  <a:solidFill>
                    <a:srgbClr val="666666"/>
                  </a:solidFill>
                  <a:latin typeface="Cambria" panose="02040503050406030204" pitchFamily="18" charset="0"/>
                  <a:ea typeface="Cambria" panose="02040503050406030204" pitchFamily="18" charset="0"/>
                  <a:cs typeface="Arial"/>
                </a:rPr>
                <a:t>changes that interrupt the protein function</a:t>
              </a:r>
              <a:endParaRPr lang="en-US" sz="1600" kern="0" dirty="0">
                <a:solidFill>
                  <a:srgbClr val="666666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</a:endParaRPr>
            </a:p>
          </p:txBody>
        </p:sp>
        <p:sp>
          <p:nvSpPr>
            <p:cNvPr id="49" name="Arrow: Curved Right 48">
              <a:extLst>
                <a:ext uri="{FF2B5EF4-FFF2-40B4-BE49-F238E27FC236}">
                  <a16:creationId xmlns:a16="http://schemas.microsoft.com/office/drawing/2014/main" id="{3550D070-B698-4C14-803A-289640CF517A}"/>
                </a:ext>
              </a:extLst>
            </p:cNvPr>
            <p:cNvSpPr/>
            <p:nvPr/>
          </p:nvSpPr>
          <p:spPr>
            <a:xfrm>
              <a:off x="4437779" y="4227113"/>
              <a:ext cx="397624" cy="815613"/>
            </a:xfrm>
            <a:prstGeom prst="curvedRightArrow">
              <a:avLst/>
            </a:prstGeom>
            <a:solidFill>
              <a:srgbClr val="0F37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>
                <a:solidFill>
                  <a:schemeClr val="tx1"/>
                </a:solidFill>
              </a:endParaRPr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E02233-DD8D-4F4B-840B-3FD460E7D9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14422-5A05-4E99-9E3C-59173D452DA5}" type="slidenum">
              <a:rPr lang="LID4096" smtClean="0"/>
              <a:t>7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790935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extBox 57">
            <a:extLst>
              <a:ext uri="{FF2B5EF4-FFF2-40B4-BE49-F238E27FC236}">
                <a16:creationId xmlns:a16="http://schemas.microsoft.com/office/drawing/2014/main" id="{0BC787D2-984C-4565-942A-2DE45690AE89}"/>
              </a:ext>
            </a:extLst>
          </p:cNvPr>
          <p:cNvSpPr txBox="1"/>
          <p:nvPr/>
        </p:nvSpPr>
        <p:spPr>
          <a:xfrm>
            <a:off x="616042" y="369664"/>
            <a:ext cx="960962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>
                <a:latin typeface="Cambria" panose="02040503050406030204" pitchFamily="18" charset="0"/>
                <a:ea typeface="Cambria" panose="02040503050406030204" pitchFamily="18" charset="0"/>
                <a:cs typeface="Calibri Light" panose="020F0302020204030204" pitchFamily="34" charset="0"/>
                <a:sym typeface="Dosis"/>
              </a:rPr>
              <a:t>Re-calculation of the pLoF score – WHY? 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BC2CAAFF-4C40-4188-B0DC-1D573819B87F}"/>
              </a:ext>
            </a:extLst>
          </p:cNvPr>
          <p:cNvCxnSpPr>
            <a:cxnSpLocks/>
          </p:cNvCxnSpPr>
          <p:nvPr/>
        </p:nvCxnSpPr>
        <p:spPr>
          <a:xfrm>
            <a:off x="678984" y="1236423"/>
            <a:ext cx="1005840" cy="0"/>
          </a:xfrm>
          <a:prstGeom prst="line">
            <a:avLst/>
          </a:prstGeom>
          <a:ln w="38100">
            <a:solidFill>
              <a:srgbClr val="8E8A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1770B09B-F4D6-4853-A88D-07ADA4BB897D}"/>
              </a:ext>
            </a:extLst>
          </p:cNvPr>
          <p:cNvGrpSpPr/>
          <p:nvPr/>
        </p:nvGrpSpPr>
        <p:grpSpPr>
          <a:xfrm>
            <a:off x="2467748" y="2401945"/>
            <a:ext cx="7256504" cy="2054109"/>
            <a:chOff x="-1875466" y="3316575"/>
            <a:chExt cx="4983017" cy="974512"/>
          </a:xfrm>
        </p:grpSpPr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154979E4-D93A-4C3E-B3BA-2DDE1BCCE8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5833" t="44868" b="44483"/>
            <a:stretch/>
          </p:blipFill>
          <p:spPr>
            <a:xfrm>
              <a:off x="-1875466" y="3735659"/>
              <a:ext cx="4983017" cy="555428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271AF04D-C738-4E2A-8604-FA1AD571C7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5833" t="18572" b="72995"/>
            <a:stretch/>
          </p:blipFill>
          <p:spPr>
            <a:xfrm>
              <a:off x="-1875466" y="3316575"/>
              <a:ext cx="4983017" cy="439838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258CE8E4-D915-4C0A-839D-ED61E22FBB57}"/>
              </a:ext>
            </a:extLst>
          </p:cNvPr>
          <p:cNvGrpSpPr/>
          <p:nvPr/>
        </p:nvGrpSpPr>
        <p:grpSpPr>
          <a:xfrm>
            <a:off x="1684824" y="1559250"/>
            <a:ext cx="6162532" cy="4622858"/>
            <a:chOff x="1259201" y="1703983"/>
            <a:chExt cx="6162532" cy="4622858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09D20D29-5845-48D4-A0A0-4786014BB1FD}"/>
                </a:ext>
              </a:extLst>
            </p:cNvPr>
            <p:cNvGrpSpPr/>
            <p:nvPr/>
          </p:nvGrpSpPr>
          <p:grpSpPr>
            <a:xfrm>
              <a:off x="1259201" y="1703983"/>
              <a:ext cx="6162532" cy="4622858"/>
              <a:chOff x="1259201" y="1703983"/>
              <a:chExt cx="6162532" cy="4622858"/>
            </a:xfrm>
          </p:grpSpPr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A9ECC151-6236-4895-81FA-D31AFF43291B}"/>
                  </a:ext>
                </a:extLst>
              </p:cNvPr>
              <p:cNvGrpSpPr/>
              <p:nvPr/>
            </p:nvGrpSpPr>
            <p:grpSpPr>
              <a:xfrm>
                <a:off x="2558856" y="1703983"/>
                <a:ext cx="4862877" cy="4622858"/>
                <a:chOff x="2787920" y="1759739"/>
                <a:chExt cx="4862877" cy="4622858"/>
              </a:xfrm>
            </p:grpSpPr>
            <p:pic>
              <p:nvPicPr>
                <p:cNvPr id="30" name="Picture 29">
                  <a:extLst>
                    <a:ext uri="{FF2B5EF4-FFF2-40B4-BE49-F238E27FC236}">
                      <a16:creationId xmlns:a16="http://schemas.microsoft.com/office/drawing/2014/main" id="{75F6FEF8-4090-434A-B785-DF36C066C92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1094" r="39521" b="7017"/>
                <a:stretch/>
              </p:blipFill>
              <p:spPr>
                <a:xfrm>
                  <a:off x="4327891" y="1759739"/>
                  <a:ext cx="3322906" cy="4622858"/>
                </a:xfrm>
                <a:prstGeom prst="rect">
                  <a:avLst/>
                </a:prstGeom>
                <a:ln>
                  <a:noFill/>
                </a:ln>
                <a:effectLst>
                  <a:outerShdw blurRad="292100" dist="139700" dir="2700000" algn="tl" rotWithShape="0">
                    <a:srgbClr val="333333">
                      <a:alpha val="65000"/>
                    </a:srgbClr>
                  </a:outerShdw>
                </a:effectLst>
              </p:spPr>
            </p:pic>
            <p:sp>
              <p:nvSpPr>
                <p:cNvPr id="31" name="Right Arrow 6">
                  <a:extLst>
                    <a:ext uri="{FF2B5EF4-FFF2-40B4-BE49-F238E27FC236}">
                      <a16:creationId xmlns:a16="http://schemas.microsoft.com/office/drawing/2014/main" id="{C00516B0-01C8-49CF-A584-72BC9CA9734E}"/>
                    </a:ext>
                  </a:extLst>
                </p:cNvPr>
                <p:cNvSpPr/>
                <p:nvPr/>
              </p:nvSpPr>
              <p:spPr>
                <a:xfrm>
                  <a:off x="2787921" y="3851249"/>
                  <a:ext cx="1446835" cy="365760"/>
                </a:xfrm>
                <a:prstGeom prst="rightArrow">
                  <a:avLst/>
                </a:prstGeom>
                <a:solidFill>
                  <a:srgbClr val="A7C6D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91440" tIns="45720" rIns="91440" bIns="45720" rtlCol="0" anchor="ctr"/>
                <a:lstStyle/>
                <a:p>
                  <a:pPr algn="ctr"/>
                  <a:endParaRPr lang="en-US" dirty="0">
                    <a:cs typeface="Calibri"/>
                  </a:endParaRPr>
                </a:p>
              </p:txBody>
            </p:sp>
            <p:sp>
              <p:nvSpPr>
                <p:cNvPr id="32" name="Right Arrow 12">
                  <a:extLst>
                    <a:ext uri="{FF2B5EF4-FFF2-40B4-BE49-F238E27FC236}">
                      <a16:creationId xmlns:a16="http://schemas.microsoft.com/office/drawing/2014/main" id="{3E2FB67A-7684-4E73-846C-E3B5D18A0A0A}"/>
                    </a:ext>
                  </a:extLst>
                </p:cNvPr>
                <p:cNvSpPr/>
                <p:nvPr/>
              </p:nvSpPr>
              <p:spPr>
                <a:xfrm>
                  <a:off x="2787920" y="2593142"/>
                  <a:ext cx="1446835" cy="365760"/>
                </a:xfrm>
                <a:prstGeom prst="rightArrow">
                  <a:avLst/>
                </a:prstGeom>
                <a:solidFill>
                  <a:srgbClr val="A7C6D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53EF4E4-8731-4F67-88B3-ABC7A5778B74}"/>
                  </a:ext>
                </a:extLst>
              </p:cNvPr>
              <p:cNvSpPr txBox="1"/>
              <p:nvPr/>
            </p:nvSpPr>
            <p:spPr>
              <a:xfrm>
                <a:off x="1310804" y="3783281"/>
                <a:ext cx="116711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LID4096"/>
                </a:defPPr>
                <a:lvl1pPr>
                  <a:defRPr sz="2000">
                    <a:latin typeface="Cambria" panose="02040503050406030204" pitchFamily="18" charset="0"/>
                    <a:ea typeface="Cambria" panose="02040503050406030204" pitchFamily="18" charset="0"/>
                  </a:defRPr>
                </a:lvl1pPr>
              </a:lstStyle>
              <a:p>
                <a:r>
                  <a:rPr lang="en-US" dirty="0"/>
                  <a:t>1: 32299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494A064-11C1-426B-9386-F86F546C8F89}"/>
                  </a:ext>
                </a:extLst>
              </p:cNvPr>
              <p:cNvSpPr txBox="1"/>
              <p:nvPr/>
            </p:nvSpPr>
            <p:spPr>
              <a:xfrm>
                <a:off x="1259201" y="2497604"/>
                <a:ext cx="127032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latin typeface="Cambria" panose="02040503050406030204" pitchFamily="18" charset="0"/>
                    <a:ea typeface="Cambria" panose="02040503050406030204" pitchFamily="18" charset="0"/>
                  </a:rPr>
                  <a:t>0 : 10370</a:t>
                </a:r>
              </a:p>
            </p:txBody>
          </p:sp>
        </p:grpSp>
        <p:sp>
          <p:nvSpPr>
            <p:cNvPr id="14" name="Right Arrow 12">
              <a:extLst>
                <a:ext uri="{FF2B5EF4-FFF2-40B4-BE49-F238E27FC236}">
                  <a16:creationId xmlns:a16="http://schemas.microsoft.com/office/drawing/2014/main" id="{9A2473C6-5678-4F55-85E5-10F05950121C}"/>
                </a:ext>
              </a:extLst>
            </p:cNvPr>
            <p:cNvSpPr/>
            <p:nvPr/>
          </p:nvSpPr>
          <p:spPr>
            <a:xfrm>
              <a:off x="2558855" y="2915114"/>
              <a:ext cx="1446835" cy="365760"/>
            </a:xfrm>
            <a:prstGeom prst="rightArrow">
              <a:avLst/>
            </a:prstGeom>
            <a:solidFill>
              <a:srgbClr val="A7C6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1CA816A-2B44-4445-AB9C-D02AFB3974B5}"/>
                </a:ext>
              </a:extLst>
            </p:cNvPr>
            <p:cNvSpPr txBox="1"/>
            <p:nvPr/>
          </p:nvSpPr>
          <p:spPr>
            <a:xfrm>
              <a:off x="1259201" y="2894170"/>
              <a:ext cx="127032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Cambria" panose="02040503050406030204" pitchFamily="18" charset="0"/>
                  <a:ea typeface="Cambria" panose="02040503050406030204" pitchFamily="18" charset="0"/>
                </a:rPr>
                <a:t>0 : 19952</a:t>
              </a:r>
            </a:p>
          </p:txBody>
        </p:sp>
      </p:grp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1589C3-39A5-4121-BEB5-7E03A018B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14422-5A05-4E99-9E3C-59173D452DA5}" type="slidenum">
              <a:rPr lang="LID4096" smtClean="0"/>
              <a:t>8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508981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extBox 57">
            <a:extLst>
              <a:ext uri="{FF2B5EF4-FFF2-40B4-BE49-F238E27FC236}">
                <a16:creationId xmlns:a16="http://schemas.microsoft.com/office/drawing/2014/main" id="{0BC787D2-984C-4565-942A-2DE45690AE89}"/>
              </a:ext>
            </a:extLst>
          </p:cNvPr>
          <p:cNvSpPr txBox="1"/>
          <p:nvPr/>
        </p:nvSpPr>
        <p:spPr>
          <a:xfrm>
            <a:off x="616043" y="369664"/>
            <a:ext cx="819442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>
                <a:latin typeface="Cambria" panose="02040503050406030204" pitchFamily="18" charset="0"/>
                <a:ea typeface="Cambria" panose="02040503050406030204" pitchFamily="18" charset="0"/>
                <a:cs typeface="Calibri Light" panose="020F0302020204030204" pitchFamily="34" charset="0"/>
                <a:sym typeface="Dosis"/>
              </a:rPr>
              <a:t>Re-calculation of the pLoF score 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93F240BC-73A9-4BBC-A37E-4516AF670B11}"/>
              </a:ext>
            </a:extLst>
          </p:cNvPr>
          <p:cNvGrpSpPr/>
          <p:nvPr/>
        </p:nvGrpSpPr>
        <p:grpSpPr>
          <a:xfrm>
            <a:off x="2059360" y="1580277"/>
            <a:ext cx="3519963" cy="2631375"/>
            <a:chOff x="927942" y="973945"/>
            <a:chExt cx="3341096" cy="2262016"/>
          </a:xfrm>
        </p:grpSpPr>
        <p:pic>
          <p:nvPicPr>
            <p:cNvPr id="43" name="Picture 2" descr="How can I generate a big tabular out of a csv File? - TeX - LaTeX Stack  Exchange">
              <a:extLst>
                <a:ext uri="{FF2B5EF4-FFF2-40B4-BE49-F238E27FC236}">
                  <a16:creationId xmlns:a16="http://schemas.microsoft.com/office/drawing/2014/main" id="{FEFD3D32-4115-4DB3-AB9D-5E4201DA13E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7942" y="973945"/>
              <a:ext cx="2538824" cy="14765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4" name="Picture 2" descr="How can I generate a big tabular out of a csv File? - TeX - LaTeX Stack  Exchange">
              <a:extLst>
                <a:ext uri="{FF2B5EF4-FFF2-40B4-BE49-F238E27FC236}">
                  <a16:creationId xmlns:a16="http://schemas.microsoft.com/office/drawing/2014/main" id="{E126578E-71F6-48E8-B63A-CF16887AD4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3136" y="1182667"/>
              <a:ext cx="2538824" cy="14765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5" name="Picture 2" descr="How can I generate a big tabular out of a csv File? - TeX - LaTeX Stack  Exchange">
              <a:extLst>
                <a:ext uri="{FF2B5EF4-FFF2-40B4-BE49-F238E27FC236}">
                  <a16:creationId xmlns:a16="http://schemas.microsoft.com/office/drawing/2014/main" id="{D30D4D4F-2032-4D97-8998-B3BB8F03D7C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91675" y="1480841"/>
              <a:ext cx="2538824" cy="14765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6" name="Picture 2" descr="How can I generate a big tabular out of a csv File? - TeX - LaTeX Stack  Exchange">
              <a:extLst>
                <a:ext uri="{FF2B5EF4-FFF2-40B4-BE49-F238E27FC236}">
                  <a16:creationId xmlns:a16="http://schemas.microsoft.com/office/drawing/2014/main" id="{35FD74E2-8D1E-467E-8677-30DD7D6BE4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30214" y="1759424"/>
              <a:ext cx="2538824" cy="14765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9" name="Left Brace 48">
            <a:extLst>
              <a:ext uri="{FF2B5EF4-FFF2-40B4-BE49-F238E27FC236}">
                <a16:creationId xmlns:a16="http://schemas.microsoft.com/office/drawing/2014/main" id="{5532F035-40BB-4C30-A4A6-CA703C84303D}"/>
              </a:ext>
            </a:extLst>
          </p:cNvPr>
          <p:cNvSpPr/>
          <p:nvPr/>
        </p:nvSpPr>
        <p:spPr>
          <a:xfrm rot="5400000">
            <a:off x="8896165" y="998042"/>
            <a:ext cx="123809" cy="1393564"/>
          </a:xfrm>
          <a:prstGeom prst="leftBrace">
            <a:avLst>
              <a:gd name="adj1" fmla="val 102083"/>
              <a:gd name="adj2" fmla="val 50000"/>
            </a:avLst>
          </a:prstGeom>
          <a:noFill/>
          <a:ln w="19050" cap="flat" cmpd="sng" algn="ctr">
            <a:solidFill>
              <a:srgbClr val="963334">
                <a:lumMod val="40000"/>
                <a:lumOff val="60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1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he-IL" sz="14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  <a:sym typeface="Arial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FA1E212-E178-4E54-AE8F-1937961AFFF9}"/>
              </a:ext>
            </a:extLst>
          </p:cNvPr>
          <p:cNvSpPr txBox="1"/>
          <p:nvPr/>
        </p:nvSpPr>
        <p:spPr>
          <a:xfrm>
            <a:off x="8261287" y="1378302"/>
            <a:ext cx="171557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r>
              <a:rPr lang="en-US" sz="1200" kern="0" dirty="0">
                <a:solidFill>
                  <a:schemeClr val="bg2">
                    <a:lumMod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  <a:sym typeface="Arial"/>
              </a:rPr>
              <a:t>All - non neuro</a:t>
            </a:r>
            <a:endParaRPr lang="LID4096" sz="1200" kern="0" dirty="0">
              <a:solidFill>
                <a:schemeClr val="bg2">
                  <a:lumMod val="25000"/>
                </a:scheme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1" name="Left Brace 50">
            <a:extLst>
              <a:ext uri="{FF2B5EF4-FFF2-40B4-BE49-F238E27FC236}">
                <a16:creationId xmlns:a16="http://schemas.microsoft.com/office/drawing/2014/main" id="{7265B63E-133F-4661-B326-67BA56ED8BBA}"/>
              </a:ext>
            </a:extLst>
          </p:cNvPr>
          <p:cNvSpPr/>
          <p:nvPr/>
        </p:nvSpPr>
        <p:spPr>
          <a:xfrm rot="5400000">
            <a:off x="10403845" y="1017920"/>
            <a:ext cx="123809" cy="1393564"/>
          </a:xfrm>
          <a:prstGeom prst="leftBrace">
            <a:avLst>
              <a:gd name="adj1" fmla="val 102083"/>
              <a:gd name="adj2" fmla="val 50000"/>
            </a:avLst>
          </a:prstGeom>
          <a:noFill/>
          <a:ln w="19050" cap="flat" cmpd="sng" algn="ctr">
            <a:solidFill>
              <a:srgbClr val="8BAB42">
                <a:lumMod val="60000"/>
                <a:lumOff val="40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1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he-IL" sz="14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Arial" panose="020B0604020202020204" pitchFamily="34" charset="0"/>
              <a:sym typeface="Arial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8817054-0278-469B-81E7-B366B907B369}"/>
              </a:ext>
            </a:extLst>
          </p:cNvPr>
          <p:cNvSpPr txBox="1"/>
          <p:nvPr/>
        </p:nvSpPr>
        <p:spPr>
          <a:xfrm>
            <a:off x="10047964" y="1378302"/>
            <a:ext cx="171557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r>
              <a:rPr lang="en-US" sz="1200" kern="0" dirty="0">
                <a:solidFill>
                  <a:schemeClr val="bg2">
                    <a:lumMod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  <a:sym typeface="Arial"/>
              </a:rPr>
              <a:t>non neuro</a:t>
            </a:r>
            <a:endParaRPr lang="LID4096" sz="1200" kern="0" dirty="0">
              <a:solidFill>
                <a:schemeClr val="bg2">
                  <a:lumMod val="25000"/>
                </a:schemeClr>
              </a:solidFill>
              <a:latin typeface="Arial"/>
              <a:cs typeface="Arial"/>
              <a:sym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C8C75BD7-38D2-4202-AE0E-33869425CF09}"/>
                  </a:ext>
                </a:extLst>
              </p:cNvPr>
              <p:cNvSpPr txBox="1"/>
              <p:nvPr/>
            </p:nvSpPr>
            <p:spPr>
              <a:xfrm>
                <a:off x="6518197" y="5181266"/>
                <a:ext cx="5481312" cy="7178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600" i="1" kern="0" smtClean="0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  <a:sym typeface="Arial"/>
                        </a:rPr>
                        <m:t>o</m:t>
                      </m:r>
                      <m:r>
                        <a:rPr lang="en-US" sz="1600" i="1" kern="0" smtClean="0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  <a:sym typeface="Arial"/>
                        </a:rPr>
                        <m:t>𝑏𝑠𝑒𝑟𝑣𝑒𝑑𝑆𝑁</m:t>
                      </m:r>
                      <m:sSub>
                        <m:sSubPr>
                          <m:ctrlPr>
                            <a:rPr lang="en-US" sz="1600" b="0" i="1" kern="0" smtClean="0">
                              <a:solidFill>
                                <a:srgbClr val="666666"/>
                              </a:solidFill>
                              <a:latin typeface="Cambria Math" panose="02040503050406030204" pitchFamily="18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sz="1600" i="1" kern="0" smtClean="0">
                              <a:solidFill>
                                <a:srgbClr val="666666"/>
                              </a:solidFill>
                              <a:latin typeface="Cambria Math" panose="02040503050406030204" pitchFamily="18" charset="0"/>
                              <a:sym typeface="Arial"/>
                            </a:rPr>
                            <m:t>𝑉</m:t>
                          </m:r>
                        </m:e>
                        <m:sub>
                          <m:r>
                            <a:rPr lang="en-US" sz="1600" b="0" i="1" kern="0" smtClean="0">
                              <a:solidFill>
                                <a:srgbClr val="666666"/>
                              </a:solidFill>
                              <a:latin typeface="Cambria Math" panose="02040503050406030204" pitchFamily="18" charset="0"/>
                              <a:sym typeface="Arial"/>
                            </a:rPr>
                            <m:t>𝑔𝑒𝑛𝑒</m:t>
                          </m:r>
                        </m:sub>
                      </m:sSub>
                      <m:r>
                        <a:rPr lang="en-US" sz="1600" i="1" kern="0" smtClean="0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  <a:sym typeface="Arial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600" i="1" kern="0" smtClean="0">
                              <a:solidFill>
                                <a:srgbClr val="666666"/>
                              </a:solidFill>
                              <a:latin typeface="Cambria Math" panose="02040503050406030204" pitchFamily="18" charset="0"/>
                              <a:sym typeface="Arial"/>
                            </a:rPr>
                          </m:ctrlPr>
                        </m:naryPr>
                        <m:sub>
                          <m:r>
                            <a:rPr lang="en-US" sz="1600" b="0" i="1" kern="0" smtClean="0">
                              <a:solidFill>
                                <a:srgbClr val="666666"/>
                              </a:solidFill>
                              <a:latin typeface="Cambria Math" panose="02040503050406030204" pitchFamily="18" charset="0"/>
                              <a:sym typeface="Arial"/>
                            </a:rPr>
                            <m:t>𝑎𝑙𝑡𝑎𝑟𝑛𝑎𝑡𝑒</m:t>
                          </m:r>
                          <m:r>
                            <a:rPr lang="en-US" sz="1600" b="0" i="1" kern="0" smtClean="0">
                              <a:solidFill>
                                <a:srgbClr val="666666"/>
                              </a:solidFill>
                              <a:latin typeface="Cambria Math" panose="02040503050406030204" pitchFamily="18" charset="0"/>
                              <a:sym typeface="Arial"/>
                            </a:rPr>
                            <m:t>∈</m:t>
                          </m:r>
                          <m:r>
                            <a:rPr lang="en-US" sz="1600" b="0" i="1" kern="0" smtClean="0">
                              <a:solidFill>
                                <a:srgbClr val="666666"/>
                              </a:solidFill>
                              <a:latin typeface="Cambria Math" panose="02040503050406030204" pitchFamily="18" charset="0"/>
                              <a:sym typeface="Arial"/>
                            </a:rPr>
                            <m:t>𝑣𝑎𝑟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1600" i="1" kern="0" smtClean="0">
                                  <a:solidFill>
                                    <a:srgbClr val="666666"/>
                                  </a:solidFill>
                                  <a:latin typeface="Cambria Math" panose="02040503050406030204" pitchFamily="18" charset="0"/>
                                  <a:sym typeface="Arial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1600" i="1" kern="0">
                                  <a:solidFill>
                                    <a:srgbClr val="666666"/>
                                  </a:solidFill>
                                  <a:latin typeface="Cambria Math" panose="02040503050406030204" pitchFamily="18" charset="0"/>
                                  <a:sym typeface="Arial"/>
                                </a:rPr>
                                <m:t>𝑙</m:t>
                              </m:r>
                              <m:r>
                                <a:rPr lang="en-US" sz="1600" i="1" kern="0">
                                  <a:solidFill>
                                    <a:srgbClr val="666666"/>
                                  </a:solidFill>
                                  <a:latin typeface="Cambria Math" panose="02040503050406030204" pitchFamily="18" charset="0"/>
                                  <a:sym typeface="Arial"/>
                                </a:rPr>
                                <m:t>𝑜𝑓</m:t>
                              </m:r>
                              <m:r>
                                <a:rPr lang="en-US" sz="1600" b="0" i="1" kern="0" smtClean="0">
                                  <a:solidFill>
                                    <a:srgbClr val="666666"/>
                                  </a:solidFill>
                                  <a:latin typeface="Cambria Math" panose="02040503050406030204" pitchFamily="18" charset="0"/>
                                  <a:sym typeface="Arial"/>
                                </a:rPr>
                                <m:t>_</m:t>
                              </m:r>
                              <m:r>
                                <a:rPr lang="en-US" sz="1600" b="0" i="1" kern="0" smtClean="0">
                                  <a:solidFill>
                                    <a:srgbClr val="666666"/>
                                  </a:solidFill>
                                  <a:latin typeface="Cambria Math" panose="02040503050406030204" pitchFamily="18" charset="0"/>
                                  <a:sym typeface="Arial"/>
                                </a:rPr>
                                <m:t>𝑣𝑎𝑟</m:t>
                              </m:r>
                              <m:r>
                                <a:rPr lang="en-US" sz="1600" i="1" kern="0">
                                  <a:solidFill>
                                    <a:srgbClr val="666666"/>
                                  </a:solidFill>
                                  <a:latin typeface="Cambria Math" panose="02040503050406030204" pitchFamily="18" charset="0"/>
                                  <a:sym typeface="Arial"/>
                                </a:rPr>
                                <m:t>∈</m:t>
                              </m:r>
                              <m:r>
                                <a:rPr lang="en-US" sz="1600" i="1" kern="0">
                                  <a:solidFill>
                                    <a:srgbClr val="666666"/>
                                  </a:solidFill>
                                  <a:latin typeface="Cambria Math" panose="02040503050406030204" pitchFamily="18" charset="0"/>
                                  <a:sym typeface="Arial"/>
                                </a:rPr>
                                <m:t>𝑔𝑒𝑛𝑒𝑋</m:t>
                              </m:r>
                            </m:sub>
                            <m:sup/>
                            <m:e>
                              <m:r>
                                <a:rPr lang="en-US" sz="1600" b="0" i="1" kern="0" smtClean="0">
                                  <a:solidFill>
                                    <a:srgbClr val="666666"/>
                                  </a:solidFill>
                                  <a:latin typeface="Cambria Math" panose="02040503050406030204" pitchFamily="18" charset="0"/>
                                  <a:sym typeface="Arial"/>
                                </a:rPr>
                                <m:t>𝑣𝑎𝑟𝑖𝑎𝑛𝑡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LID4096" sz="1600" kern="0" dirty="0">
                  <a:solidFill>
                    <a:srgbClr val="666666"/>
                  </a:solidFill>
                  <a:latin typeface="Arial"/>
                  <a:cs typeface="Arial"/>
                  <a:sym typeface="Arial"/>
                </a:endParaRPr>
              </a:p>
            </p:txBody>
          </p:sp>
        </mc:Choice>
        <mc:Fallback xmlns="">
          <p:sp>
            <p:nvSpPr>
              <p:cNvPr id="54" name="TextBox 53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C8C75BD7-38D2-4202-AE0E-33869425CF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8197" y="5181266"/>
                <a:ext cx="5481312" cy="71788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6" name="Picture 55">
            <a:extLst>
              <a:ext uri="{FF2B5EF4-FFF2-40B4-BE49-F238E27FC236}">
                <a16:creationId xmlns:a16="http://schemas.microsoft.com/office/drawing/2014/main" id="{8F678220-22C6-4806-9D6B-3E450BDB4DA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61833"/>
          <a:stretch/>
        </p:blipFill>
        <p:spPr>
          <a:xfrm>
            <a:off x="2933147" y="5401818"/>
            <a:ext cx="2330394" cy="1159146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7D977045-CCDD-4627-AFF3-F15304C16155}"/>
              </a:ext>
            </a:extLst>
          </p:cNvPr>
          <p:cNvSpPr txBox="1"/>
          <p:nvPr/>
        </p:nvSpPr>
        <p:spPr>
          <a:xfrm>
            <a:off x="1881507" y="4720178"/>
            <a:ext cx="303044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r>
              <a:rPr lang="en-US" sz="1600" kern="0" dirty="0">
                <a:solidFill>
                  <a:schemeClr val="bg2">
                    <a:lumMod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  <a:sym typeface="Arial"/>
              </a:rPr>
              <a:t>2 lists with 18k gene </a:t>
            </a:r>
            <a:br>
              <a:rPr lang="en-US" sz="1600" kern="0" dirty="0">
                <a:solidFill>
                  <a:schemeClr val="bg2">
                    <a:lumMod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  <a:sym typeface="Arial"/>
              </a:rPr>
            </a:br>
            <a:r>
              <a:rPr lang="en-US" sz="1600" kern="0" dirty="0">
                <a:solidFill>
                  <a:schemeClr val="bg2">
                    <a:lumMod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  <a:sym typeface="Arial"/>
              </a:rPr>
              <a:t>and their data</a:t>
            </a:r>
            <a:endParaRPr lang="LID4096" sz="1200" kern="0" dirty="0">
              <a:solidFill>
                <a:schemeClr val="bg2">
                  <a:lumMod val="25000"/>
                </a:schemeClr>
              </a:solidFill>
              <a:latin typeface="Arial"/>
              <a:cs typeface="Arial"/>
              <a:sym typeface="Arial"/>
            </a:endParaRP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BC2CAAFF-4C40-4188-B0DC-1D573819B87F}"/>
              </a:ext>
            </a:extLst>
          </p:cNvPr>
          <p:cNvCxnSpPr>
            <a:cxnSpLocks/>
          </p:cNvCxnSpPr>
          <p:nvPr/>
        </p:nvCxnSpPr>
        <p:spPr>
          <a:xfrm>
            <a:off x="678984" y="1236423"/>
            <a:ext cx="1005840" cy="0"/>
          </a:xfrm>
          <a:prstGeom prst="line">
            <a:avLst/>
          </a:prstGeom>
          <a:ln w="38100">
            <a:solidFill>
              <a:srgbClr val="8E8A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7E2C4A2F-46F0-4BEC-8EAA-253BE1E04C99}"/>
              </a:ext>
            </a:extLst>
          </p:cNvPr>
          <p:cNvSpPr txBox="1"/>
          <p:nvPr/>
        </p:nvSpPr>
        <p:spPr>
          <a:xfrm>
            <a:off x="2178742" y="1245280"/>
            <a:ext cx="303044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r>
              <a:rPr lang="en-US" sz="1600" kern="0" dirty="0">
                <a:solidFill>
                  <a:schemeClr val="bg2">
                    <a:lumMod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  <a:sym typeface="Arial"/>
              </a:rPr>
              <a:t>Chromosomal VCF files</a:t>
            </a:r>
            <a:endParaRPr lang="LID4096" sz="1200" kern="0" dirty="0">
              <a:solidFill>
                <a:schemeClr val="bg2">
                  <a:lumMod val="25000"/>
                </a:schemeClr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995DF37-E1D1-4AA5-A0EF-6C670FB009EC}"/>
              </a:ext>
            </a:extLst>
          </p:cNvPr>
          <p:cNvSpPr txBox="1"/>
          <p:nvPr/>
        </p:nvSpPr>
        <p:spPr>
          <a:xfrm>
            <a:off x="8269010" y="1224112"/>
            <a:ext cx="171557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r>
              <a:rPr lang="en-US" sz="1200" kern="0" dirty="0">
                <a:solidFill>
                  <a:schemeClr val="bg2">
                    <a:lumMod val="2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Arial"/>
                <a:sym typeface="Arial"/>
              </a:rPr>
              <a:t>Neuro candidates</a:t>
            </a:r>
            <a:endParaRPr lang="LID4096" sz="1200" kern="0" dirty="0">
              <a:solidFill>
                <a:schemeClr val="bg2">
                  <a:lumMod val="25000"/>
                </a:schemeClr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3FB3BF8F-B7AE-454F-833D-015AE3E9D0C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61833"/>
          <a:stretch/>
        </p:blipFill>
        <p:spPr>
          <a:xfrm>
            <a:off x="396335" y="5415149"/>
            <a:ext cx="2330394" cy="115914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56583DB-4100-4655-931B-AA4F9561382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31244" y="1516801"/>
            <a:ext cx="3501329" cy="242864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0C0847E-5065-40F6-8A60-D1525472CC8B}"/>
                  </a:ext>
                </a:extLst>
              </p:cNvPr>
              <p:cNvSpPr txBox="1"/>
              <p:nvPr/>
            </p:nvSpPr>
            <p:spPr>
              <a:xfrm>
                <a:off x="6742487" y="2479460"/>
                <a:ext cx="1715577" cy="2920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kern="0" smtClean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cs typeface="Arial"/>
                          <a:sym typeface="Arial"/>
                        </a:rPr>
                        <m:t>𝑣𝑎𝑟</m:t>
                      </m:r>
                      <m:sSub>
                        <m:sSubPr>
                          <m:ctrlPr>
                            <a:rPr lang="en-US" sz="1200" b="0" i="1" kern="0" smtClean="0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sz="1200" b="0" i="1" kern="0" smtClean="0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0</m:t>
                          </m:r>
                        </m:e>
                        <m:sub>
                          <m:r>
                            <a:rPr lang="en-US" sz="1200" b="0" i="1" kern="0" smtClean="0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𝑔𝑒𝑛𝑒𝑋</m:t>
                          </m:r>
                        </m:sub>
                      </m:sSub>
                    </m:oMath>
                  </m:oMathPara>
                </a14:m>
                <a:endParaRPr lang="LID4096" sz="1200" kern="0" dirty="0">
                  <a:solidFill>
                    <a:schemeClr val="bg2">
                      <a:lumMod val="25000"/>
                    </a:schemeClr>
                  </a:solidFill>
                  <a:latin typeface="Arial"/>
                  <a:cs typeface="Arial"/>
                  <a:sym typeface="Arial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0C0847E-5065-40F6-8A60-D1525472CC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2487" y="2479460"/>
                <a:ext cx="1715577" cy="29206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8F75C2C-0258-4C29-AC3E-310ECBE89C0F}"/>
                  </a:ext>
                </a:extLst>
              </p:cNvPr>
              <p:cNvSpPr txBox="1"/>
              <p:nvPr/>
            </p:nvSpPr>
            <p:spPr>
              <a:xfrm>
                <a:off x="6730852" y="2819491"/>
                <a:ext cx="1715577" cy="2920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kern="0" smtClean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cs typeface="Arial"/>
                          <a:sym typeface="Arial"/>
                        </a:rPr>
                        <m:t>𝑣𝑎𝑟</m:t>
                      </m:r>
                      <m:sSub>
                        <m:sSubPr>
                          <m:ctrlPr>
                            <a:rPr lang="en-US" sz="1200" b="0" i="1" kern="0" smtClean="0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sz="1200" b="0" i="1" kern="0" smtClean="0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1</m:t>
                          </m:r>
                        </m:e>
                        <m:sub>
                          <m:r>
                            <a:rPr lang="en-US" sz="1200" b="0" i="1" kern="0" smtClean="0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𝑔𝑒𝑛𝑒𝑋</m:t>
                          </m:r>
                        </m:sub>
                      </m:sSub>
                    </m:oMath>
                  </m:oMathPara>
                </a14:m>
                <a:endParaRPr lang="LID4096" sz="1200" kern="0" dirty="0">
                  <a:solidFill>
                    <a:schemeClr val="bg2">
                      <a:lumMod val="25000"/>
                    </a:schemeClr>
                  </a:solidFill>
                  <a:latin typeface="Arial"/>
                  <a:cs typeface="Arial"/>
                  <a:sym typeface="Arial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8F75C2C-0258-4C29-AC3E-310ECBE89C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0852" y="2819491"/>
                <a:ext cx="1715577" cy="292068"/>
              </a:xfrm>
              <a:prstGeom prst="rect">
                <a:avLst/>
              </a:prstGeom>
              <a:blipFill>
                <a:blip r:embed="rId10"/>
                <a:stretch>
                  <a:fillRect b="-2128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1618028-39ED-4330-9B40-D7906EB4F0BB}"/>
                  </a:ext>
                </a:extLst>
              </p:cNvPr>
              <p:cNvSpPr txBox="1"/>
              <p:nvPr/>
            </p:nvSpPr>
            <p:spPr>
              <a:xfrm>
                <a:off x="6730852" y="3116023"/>
                <a:ext cx="1715577" cy="2920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kern="0" smtClean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cs typeface="Arial"/>
                          <a:sym typeface="Arial"/>
                        </a:rPr>
                        <m:t>𝑣𝑎𝑟</m:t>
                      </m:r>
                      <m:sSub>
                        <m:sSubPr>
                          <m:ctrlPr>
                            <a:rPr lang="en-US" sz="1200" b="0" i="1" kern="0" smtClean="0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sz="1200" b="0" i="1" kern="0" smtClean="0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0</m:t>
                          </m:r>
                        </m:e>
                        <m:sub>
                          <m:r>
                            <a:rPr lang="en-US" sz="1200" b="0" i="1" kern="0" smtClean="0">
                              <a:solidFill>
                                <a:schemeClr val="bg2">
                                  <a:lumMod val="25000"/>
                                </a:schemeClr>
                              </a:solidFill>
                              <a:latin typeface="Cambria Math" panose="02040503050406030204" pitchFamily="18" charset="0"/>
                              <a:cs typeface="Arial"/>
                              <a:sym typeface="Arial"/>
                            </a:rPr>
                            <m:t>𝑔𝑒𝑛𝑒𝑌</m:t>
                          </m:r>
                        </m:sub>
                      </m:sSub>
                    </m:oMath>
                  </m:oMathPara>
                </a14:m>
                <a:endParaRPr lang="LID4096" sz="1200" kern="0" dirty="0">
                  <a:solidFill>
                    <a:schemeClr val="bg2">
                      <a:lumMod val="25000"/>
                    </a:schemeClr>
                  </a:solidFill>
                  <a:latin typeface="Arial"/>
                  <a:cs typeface="Arial"/>
                  <a:sym typeface="Arial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1618028-39ED-4330-9B40-D7906EB4F0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0852" y="3116023"/>
                <a:ext cx="1715577" cy="292068"/>
              </a:xfrm>
              <a:prstGeom prst="rect">
                <a:avLst/>
              </a:prstGeom>
              <a:blipFill>
                <a:blip r:embed="rId11"/>
                <a:stretch>
                  <a:fillRect b="-2083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A82B54C-408E-4834-9E9A-91C637798F6D}"/>
                  </a:ext>
                </a:extLst>
              </p:cNvPr>
              <p:cNvSpPr txBox="1"/>
              <p:nvPr/>
            </p:nvSpPr>
            <p:spPr>
              <a:xfrm>
                <a:off x="6730852" y="3367441"/>
                <a:ext cx="1715577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kern="0" smtClean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cs typeface="Arial"/>
                          <a:sym typeface="Arial"/>
                        </a:rPr>
                        <m:t>𝑣𝑎𝑟𝑠</m:t>
                      </m:r>
                      <m:r>
                        <a:rPr lang="en-US" sz="1200" b="0" i="1" kern="0" smtClean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  <a:cs typeface="Arial"/>
                          <a:sym typeface="Arial"/>
                        </a:rPr>
                        <m:t>…</m:t>
                      </m:r>
                    </m:oMath>
                  </m:oMathPara>
                </a14:m>
                <a:endParaRPr lang="LID4096" sz="1200" kern="0" dirty="0">
                  <a:solidFill>
                    <a:schemeClr val="bg2">
                      <a:lumMod val="25000"/>
                    </a:schemeClr>
                  </a:solidFill>
                  <a:latin typeface="Arial"/>
                  <a:cs typeface="Arial"/>
                  <a:sym typeface="Arial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A82B54C-408E-4834-9E9A-91C637798F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0852" y="3367441"/>
                <a:ext cx="1715577" cy="276999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3E2FE5E2-1080-462B-A0E8-5949934CF0BE}"/>
                  </a:ext>
                </a:extLst>
              </p:cNvPr>
              <p:cNvSpPr txBox="1"/>
              <p:nvPr/>
            </p:nvSpPr>
            <p:spPr>
              <a:xfrm>
                <a:off x="6591753" y="6081034"/>
                <a:ext cx="5481312" cy="5817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buClr>
                    <a:srgbClr val="000000"/>
                  </a:buClr>
                  <a:buFont typeface="Arial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kern="0" smtClean="0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  <a:sym typeface="Arial"/>
                        </a:rPr>
                        <m:t>𝑒𝑥𝑝𝑒𝑐𝑡𝑒𝑑</m:t>
                      </m:r>
                      <m:r>
                        <a:rPr lang="en-US" sz="1600" i="1" kern="0" smtClean="0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  <a:sym typeface="Arial"/>
                        </a:rPr>
                        <m:t>𝑆𝑁</m:t>
                      </m:r>
                      <m:sSub>
                        <m:sSubPr>
                          <m:ctrlPr>
                            <a:rPr lang="en-US" sz="1600" b="0" i="1" kern="0" smtClean="0">
                              <a:solidFill>
                                <a:srgbClr val="666666"/>
                              </a:solidFill>
                              <a:latin typeface="Cambria Math" panose="02040503050406030204" pitchFamily="18" charset="0"/>
                              <a:sym typeface="Arial"/>
                            </a:rPr>
                          </m:ctrlPr>
                        </m:sSubPr>
                        <m:e>
                          <m:r>
                            <a:rPr lang="en-US" sz="1600" i="1" kern="0" smtClean="0">
                              <a:solidFill>
                                <a:srgbClr val="666666"/>
                              </a:solidFill>
                              <a:latin typeface="Cambria Math" panose="02040503050406030204" pitchFamily="18" charset="0"/>
                              <a:sym typeface="Arial"/>
                            </a:rPr>
                            <m:t>𝑉</m:t>
                          </m:r>
                        </m:e>
                        <m:sub>
                          <m:r>
                            <a:rPr lang="en-US" sz="1600" b="0" i="1" kern="0" smtClean="0">
                              <a:solidFill>
                                <a:srgbClr val="666666"/>
                              </a:solidFill>
                              <a:latin typeface="Cambria Math" panose="02040503050406030204" pitchFamily="18" charset="0"/>
                              <a:sym typeface="Arial"/>
                            </a:rPr>
                            <m:t>𝑔𝑒𝑛𝑒</m:t>
                          </m:r>
                        </m:sub>
                      </m:sSub>
                      <m:r>
                        <a:rPr lang="en-US" sz="1600" i="1" kern="0" smtClean="0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  <a:sym typeface="Arial"/>
                        </a:rPr>
                        <m:t>=</m:t>
                      </m:r>
                      <m:f>
                        <m:fPr>
                          <m:ctrlPr>
                            <a:rPr lang="en-US" sz="1600" i="1" kern="0" smtClean="0">
                              <a:solidFill>
                                <a:srgbClr val="666666"/>
                              </a:solidFill>
                              <a:latin typeface="Cambria Math" panose="02040503050406030204" pitchFamily="18" charset="0"/>
                              <a:sym typeface="Arial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pHide m:val="on"/>
                              <m:ctrlPr>
                                <a:rPr lang="en-US" sz="1600" i="1" kern="0">
                                  <a:solidFill>
                                    <a:srgbClr val="666666"/>
                                  </a:solidFill>
                                  <a:latin typeface="Cambria Math" panose="02040503050406030204" pitchFamily="18" charset="0"/>
                                  <a:sym typeface="Arial"/>
                                </a:rPr>
                              </m:ctrlPr>
                            </m:naryPr>
                            <m:sub>
                              <m:r>
                                <a:rPr lang="en-US" sz="1600" i="1" kern="0">
                                  <a:solidFill>
                                    <a:srgbClr val="666666"/>
                                  </a:solidFill>
                                  <a:latin typeface="Cambria Math" panose="02040503050406030204" pitchFamily="18" charset="0"/>
                                  <a:sym typeface="Arial"/>
                                </a:rPr>
                                <m:t>𝑎𝑙𝑡𝑎𝑟𝑛𝑎𝑡𝑒</m:t>
                              </m:r>
                              <m:r>
                                <a:rPr lang="en-US" sz="1600" i="1" kern="0">
                                  <a:solidFill>
                                    <a:srgbClr val="666666"/>
                                  </a:solidFill>
                                  <a:latin typeface="Cambria Math" panose="02040503050406030204" pitchFamily="18" charset="0"/>
                                  <a:sym typeface="Arial"/>
                                </a:rPr>
                                <m:t>∈</m:t>
                              </m:r>
                              <m:r>
                                <a:rPr lang="en-US" sz="1600" i="1" kern="0">
                                  <a:solidFill>
                                    <a:srgbClr val="666666"/>
                                  </a:solidFill>
                                  <a:latin typeface="Cambria Math" panose="02040503050406030204" pitchFamily="18" charset="0"/>
                                  <a:sym typeface="Arial"/>
                                </a:rPr>
                                <m:t>𝑣𝑎𝑟</m:t>
                              </m:r>
                            </m:sub>
                            <m:sup/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sz="1600" i="1" kern="0">
                                      <a:solidFill>
                                        <a:srgbClr val="666666"/>
                                      </a:solidFill>
                                      <a:latin typeface="Cambria Math" panose="02040503050406030204" pitchFamily="18" charset="0"/>
                                      <a:sym typeface="Arial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1600" i="1" kern="0">
                                      <a:solidFill>
                                        <a:srgbClr val="666666"/>
                                      </a:solidFill>
                                      <a:latin typeface="Cambria Math" panose="02040503050406030204" pitchFamily="18" charset="0"/>
                                      <a:sym typeface="Arial"/>
                                    </a:rPr>
                                    <m:t>𝑙</m:t>
                                  </m:r>
                                  <m:r>
                                    <a:rPr lang="en-US" sz="1600" i="1" kern="0">
                                      <a:solidFill>
                                        <a:srgbClr val="666666"/>
                                      </a:solidFill>
                                      <a:latin typeface="Cambria Math" panose="02040503050406030204" pitchFamily="18" charset="0"/>
                                      <a:sym typeface="Arial"/>
                                    </a:rPr>
                                    <m:t>𝑜𝑓</m:t>
                                  </m:r>
                                  <m:r>
                                    <a:rPr lang="en-US" sz="1600" i="1" kern="0">
                                      <a:solidFill>
                                        <a:srgbClr val="666666"/>
                                      </a:solidFill>
                                      <a:latin typeface="Cambria Math" panose="02040503050406030204" pitchFamily="18" charset="0"/>
                                      <a:sym typeface="Arial"/>
                                    </a:rPr>
                                    <m:t>_</m:t>
                                  </m:r>
                                  <m:r>
                                    <a:rPr lang="en-US" sz="1600" i="1" kern="0">
                                      <a:solidFill>
                                        <a:srgbClr val="666666"/>
                                      </a:solidFill>
                                      <a:latin typeface="Cambria Math" panose="02040503050406030204" pitchFamily="18" charset="0"/>
                                      <a:sym typeface="Arial"/>
                                    </a:rPr>
                                    <m:t>𝑣𝑎𝑟</m:t>
                                  </m:r>
                                  <m:r>
                                    <a:rPr lang="en-US" sz="1600" i="1" kern="0">
                                      <a:solidFill>
                                        <a:srgbClr val="666666"/>
                                      </a:solidFill>
                                      <a:latin typeface="Cambria Math" panose="02040503050406030204" pitchFamily="18" charset="0"/>
                                      <a:sym typeface="Arial"/>
                                    </a:rPr>
                                    <m:t>∈</m:t>
                                  </m:r>
                                  <m:r>
                                    <a:rPr lang="en-US" sz="1600" i="1" kern="0">
                                      <a:solidFill>
                                        <a:srgbClr val="666666"/>
                                      </a:solidFill>
                                      <a:latin typeface="Cambria Math" panose="02040503050406030204" pitchFamily="18" charset="0"/>
                                      <a:sym typeface="Arial"/>
                                    </a:rPr>
                                    <m:t>𝑔𝑒𝑛𝑒𝑋</m:t>
                                  </m:r>
                                </m:sub>
                                <m:sup/>
                                <m:e>
                                  <m:r>
                                    <a:rPr lang="en-US" sz="1600" i="1" kern="0">
                                      <a:solidFill>
                                        <a:srgbClr val="666666"/>
                                      </a:solidFill>
                                      <a:latin typeface="Cambria Math" panose="02040503050406030204" pitchFamily="18" charset="0"/>
                                      <a:sym typeface="Arial"/>
                                    </a:rPr>
                                    <m:t>𝑣𝑎𝑟𝑖𝑎𝑛𝑡</m:t>
                                  </m:r>
                                </m:e>
                              </m:nary>
                            </m:e>
                          </m:nary>
                        </m:num>
                        <m:den>
                          <m:r>
                            <a:rPr lang="en-US" sz="1600" b="0" i="1" kern="0" smtClean="0">
                              <a:solidFill>
                                <a:srgbClr val="666666"/>
                              </a:solidFill>
                              <a:latin typeface="Cambria Math" panose="02040503050406030204" pitchFamily="18" charset="0"/>
                              <a:sym typeface="Arial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LID4096" sz="1600" kern="0" dirty="0">
                  <a:solidFill>
                    <a:srgbClr val="666666"/>
                  </a:solidFill>
                  <a:latin typeface="Arial"/>
                  <a:cs typeface="Arial"/>
                  <a:sym typeface="Arial"/>
                </a:endParaRPr>
              </a:p>
            </p:txBody>
          </p:sp>
        </mc:Choice>
        <mc:Fallback xmlns="">
          <p:sp>
            <p:nvSpPr>
              <p:cNvPr id="29" name="TextBox 28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3E2FE5E2-1080-462B-A0E8-5949934CF0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1753" y="6081034"/>
                <a:ext cx="5481312" cy="58176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חץ: למטה 2">
            <a:extLst>
              <a:ext uri="{FF2B5EF4-FFF2-40B4-BE49-F238E27FC236}">
                <a16:creationId xmlns:a16="http://schemas.microsoft.com/office/drawing/2014/main" id="{FCD83CF4-25BF-423E-BF30-04A5157D3C98}"/>
              </a:ext>
            </a:extLst>
          </p:cNvPr>
          <p:cNvSpPr/>
          <p:nvPr/>
        </p:nvSpPr>
        <p:spPr>
          <a:xfrm rot="16200000">
            <a:off x="6181381" y="2835445"/>
            <a:ext cx="457200" cy="640080"/>
          </a:xfrm>
          <a:prstGeom prst="downArrow">
            <a:avLst/>
          </a:prstGeom>
          <a:solidFill>
            <a:srgbClr val="0F373B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1" name="חץ: למטה 30">
            <a:extLst>
              <a:ext uri="{FF2B5EF4-FFF2-40B4-BE49-F238E27FC236}">
                <a16:creationId xmlns:a16="http://schemas.microsoft.com/office/drawing/2014/main" id="{8CADCFC9-D322-46A1-9ADD-41EC82F9B3A3}"/>
              </a:ext>
            </a:extLst>
          </p:cNvPr>
          <p:cNvSpPr/>
          <p:nvPr/>
        </p:nvSpPr>
        <p:spPr>
          <a:xfrm>
            <a:off x="9344174" y="4350788"/>
            <a:ext cx="457200" cy="640080"/>
          </a:xfrm>
          <a:prstGeom prst="downArrow">
            <a:avLst/>
          </a:prstGeom>
          <a:solidFill>
            <a:srgbClr val="0F373B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2" name="חץ: למטה 31">
            <a:extLst>
              <a:ext uri="{FF2B5EF4-FFF2-40B4-BE49-F238E27FC236}">
                <a16:creationId xmlns:a16="http://schemas.microsoft.com/office/drawing/2014/main" id="{85154E94-FC18-40F0-AE6B-7ACFEC35D8C8}"/>
              </a:ext>
            </a:extLst>
          </p:cNvPr>
          <p:cNvSpPr/>
          <p:nvPr/>
        </p:nvSpPr>
        <p:spPr>
          <a:xfrm rot="5400000">
            <a:off x="5787098" y="5478425"/>
            <a:ext cx="457200" cy="640080"/>
          </a:xfrm>
          <a:prstGeom prst="downArrow">
            <a:avLst/>
          </a:prstGeom>
          <a:solidFill>
            <a:srgbClr val="0F373B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9B5E499-1B55-4B77-BA0C-A3F69C257C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114422-5A05-4E99-9E3C-59173D452DA5}" type="slidenum">
              <a:rPr lang="LID4096" smtClean="0"/>
              <a:t>9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5607916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8970</TotalTime>
  <Words>976</Words>
  <Application>Microsoft Office PowerPoint</Application>
  <PresentationFormat>Widescreen</PresentationFormat>
  <Paragraphs>202</Paragraphs>
  <Slides>27</Slides>
  <Notes>23</Notes>
  <HiddenSlides>2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5" baseType="lpstr">
      <vt:lpstr>-apple-system</vt:lpstr>
      <vt:lpstr>Arial</vt:lpstr>
      <vt:lpstr>Calibri</vt:lpstr>
      <vt:lpstr>Calibri Light</vt:lpstr>
      <vt:lpstr>Cambria</vt:lpstr>
      <vt:lpstr>Cambria Math</vt:lpstr>
      <vt:lpstr>Century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Lior Sivan</dc:creator>
  <cp:lastModifiedBy>Lior Sivan</cp:lastModifiedBy>
  <cp:revision>21</cp:revision>
  <dcterms:created xsi:type="dcterms:W3CDTF">2021-04-29T13:22:57Z</dcterms:created>
  <dcterms:modified xsi:type="dcterms:W3CDTF">2021-06-24T06:53:00Z</dcterms:modified>
</cp:coreProperties>
</file>